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945688"/>
  <p:embeddedFontLst>
    <p:embeddedFont>
      <p:font typeface="Barlow SemiBold" panose="020B0604020202020204" charset="0"/>
      <p:regular r:id="rId12"/>
      <p:bold r:id="rId13"/>
      <p:italic r:id="rId14"/>
      <p:boldItalic r:id="rId15"/>
    </p:embeddedFont>
    <p:embeddedFont>
      <p:font typeface="Open Sans"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Barlow" panose="020B0604020202020204" charset="0"/>
      <p:regular r:id="rId24"/>
      <p:bold r:id="rId25"/>
      <p:italic r:id="rId26"/>
      <p:boldItalic r:id="rId27"/>
    </p:embeddedFont>
    <p:embeddedFont>
      <p:font typeface="Overpass ExtraBold" panose="020B0604020202020204" charset="0"/>
      <p:bold r:id="rId28"/>
      <p:boldItalic r:id="rId29"/>
    </p:embeddedFont>
    <p:embeddedFont>
      <p:font typeface="Overpass" panose="020B060402020202020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Overpass Black" panose="020B0604020202020204" charset="0"/>
      <p:bold r:id="rId38"/>
      <p:boldItalic r:id="rId39"/>
    </p:embeddedFont>
    <p:embeddedFont>
      <p:font typeface="Barlow Condensed SemiBold" panose="020B0604020202020204" charset="0"/>
      <p:regular r:id="rId40"/>
      <p:bold r:id="rId41"/>
      <p:italic r:id="rId42"/>
      <p:boldItalic r:id="rId43"/>
    </p:embeddedFont>
    <p:embeddedFont>
      <p:font typeface="Barlow Condense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font" Target="fonts/font31.fntdata"/><Relationship Id="rId47" Type="http://schemas.openxmlformats.org/officeDocument/2006/relationships/font" Target="fonts/font3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schemas.openxmlformats.org/officeDocument/2006/relationships/font" Target="fonts/font35.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font" Target="fonts/font34.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font" Target="fonts/font3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font" Target="fonts/font3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24202"/>
            <a:ext cx="5486400" cy="447556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8c65e1cec4_0_53: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8c65e1cec4_0_53: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899c503882_1_116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899c503882_1_1166: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899c503882_1_442: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8" name="Google Shape;2008;g899c503882_1_442: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8ca612e88d_0_240: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8ca612e88d_0_240: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11646103e7f_2_0: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11646103e7f_2_0: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5"/>
        <p:cNvGrpSpPr/>
        <p:nvPr/>
      </p:nvGrpSpPr>
      <p:grpSpPr>
        <a:xfrm>
          <a:off x="0" y="0"/>
          <a:ext cx="0" cy="0"/>
          <a:chOff x="0" y="0"/>
          <a:chExt cx="0" cy="0"/>
        </a:xfrm>
      </p:grpSpPr>
      <p:sp>
        <p:nvSpPr>
          <p:cNvPr id="2026" name="Google Shape;2026;g899c503882_1_22067: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7" name="Google Shape;2027;g899c503882_1_22067: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11646103e7f_1_2: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11646103e7f_1_2: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1165d5b4991_1_0: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1165d5b4991_1_0: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8"/>
        <p:cNvGrpSpPr/>
        <p:nvPr/>
      </p:nvGrpSpPr>
      <p:grpSpPr>
        <a:xfrm>
          <a:off x="0" y="0"/>
          <a:ext cx="0" cy="0"/>
          <a:chOff x="0" y="0"/>
          <a:chExt cx="0" cy="0"/>
        </a:xfrm>
      </p:grpSpPr>
      <p:sp>
        <p:nvSpPr>
          <p:cNvPr id="2529" name="Google Shape;2529;g899c503882_1_2232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0" name="Google Shape;2530;g899c503882_1_22326:notes"/>
          <p:cNvSpPr txBox="1">
            <a:spLocks noGrp="1"/>
          </p:cNvSpPr>
          <p:nvPr>
            <p:ph type="body" idx="1"/>
          </p:nvPr>
        </p:nvSpPr>
        <p:spPr>
          <a:xfrm>
            <a:off x="685800" y="4724202"/>
            <a:ext cx="5486400" cy="44755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hyperlink" Target="https://stories.freepik.com/" TargetMode="External"/><Relationship Id="rId5" Type="http://schemas.openxmlformats.org/officeDocument/2006/relationships/hyperlink" Target="https://www.freepik.com/home" TargetMode="External"/><Relationship Id="rId4" Type="http://schemas.openxmlformats.org/officeDocument/2006/relationships/hyperlink" Target="https://www.flaticon.com/home"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43378" y="-150629"/>
            <a:ext cx="1568722" cy="1245341"/>
            <a:chOff x="2942485" y="-56344"/>
            <a:chExt cx="2092187" cy="1660898"/>
          </a:xfrm>
        </p:grpSpPr>
        <p:grpSp>
          <p:nvGrpSpPr>
            <p:cNvPr id="11" name="Google Shape;11;p2"/>
            <p:cNvGrpSpPr/>
            <p:nvPr/>
          </p:nvGrpSpPr>
          <p:grpSpPr>
            <a:xfrm>
              <a:off x="2942485" y="-56344"/>
              <a:ext cx="1873186" cy="790648"/>
              <a:chOff x="2942485" y="-56344"/>
              <a:chExt cx="1873186" cy="790648"/>
            </a:xfrm>
          </p:grpSpPr>
          <p:sp>
            <p:nvSpPr>
              <p:cNvPr id="12" name="Google Shape;12;p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 name="Google Shape;13;p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 name="Google Shape;14;p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 name="Google Shape;15;p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 name="Google Shape;16;p2"/>
            <p:cNvGrpSpPr/>
            <p:nvPr/>
          </p:nvGrpSpPr>
          <p:grpSpPr>
            <a:xfrm>
              <a:off x="4098733" y="86390"/>
              <a:ext cx="857413" cy="1518164"/>
              <a:chOff x="4098733" y="86390"/>
              <a:chExt cx="857413" cy="1518164"/>
            </a:xfrm>
          </p:grpSpPr>
          <p:sp>
            <p:nvSpPr>
              <p:cNvPr id="17" name="Google Shape;17;p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 name="Google Shape;18;p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 name="Google Shape;19;p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 name="Google Shape;20;p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 name="Google Shape;21;p2"/>
            <p:cNvGrpSpPr/>
            <p:nvPr/>
          </p:nvGrpSpPr>
          <p:grpSpPr>
            <a:xfrm>
              <a:off x="3310709" y="-34564"/>
              <a:ext cx="1723963" cy="1391012"/>
              <a:chOff x="3310709" y="-34564"/>
              <a:chExt cx="1723963" cy="1391012"/>
            </a:xfrm>
          </p:grpSpPr>
          <p:sp>
            <p:nvSpPr>
              <p:cNvPr id="22" name="Google Shape;22;p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 name="Google Shape;23;p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 name="Google Shape;24;p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 name="Google Shape;25;p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6" name="Google Shape;26;p2"/>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27" name="Google Shape;27;p2"/>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None/>
              <a:defRPr sz="2000"/>
            </a:lvl2pPr>
            <a:lvl3pPr lvl="2" algn="ctr" rtl="0">
              <a:lnSpc>
                <a:spcPct val="90000"/>
              </a:lnSpc>
              <a:spcBef>
                <a:spcPts val="1600"/>
              </a:spcBef>
              <a:spcAft>
                <a:spcPts val="0"/>
              </a:spcAft>
              <a:buSzPts val="1800"/>
              <a:buNone/>
              <a:defRPr sz="1800"/>
            </a:lvl3pPr>
            <a:lvl4pPr lvl="3" algn="ctr" rtl="0">
              <a:lnSpc>
                <a:spcPct val="90000"/>
              </a:lnSpc>
              <a:spcBef>
                <a:spcPts val="1600"/>
              </a:spcBef>
              <a:spcAft>
                <a:spcPts val="0"/>
              </a:spcAft>
              <a:buSzPts val="1600"/>
              <a:buNone/>
              <a:defRPr sz="1600"/>
            </a:lvl4pPr>
            <a:lvl5pPr lvl="4" algn="ctr" rtl="0">
              <a:lnSpc>
                <a:spcPct val="90000"/>
              </a:lnSpc>
              <a:spcBef>
                <a:spcPts val="1600"/>
              </a:spcBef>
              <a:spcAft>
                <a:spcPts val="0"/>
              </a:spcAft>
              <a:buSzPts val="1600"/>
              <a:buNone/>
              <a:defRPr sz="1600"/>
            </a:lvl5pPr>
            <a:lvl6pPr lvl="5" algn="ctr" rtl="0">
              <a:lnSpc>
                <a:spcPct val="90000"/>
              </a:lnSpc>
              <a:spcBef>
                <a:spcPts val="1600"/>
              </a:spcBef>
              <a:spcAft>
                <a:spcPts val="0"/>
              </a:spcAft>
              <a:buSzPts val="1600"/>
              <a:buNone/>
              <a:defRPr sz="1600"/>
            </a:lvl6pPr>
            <a:lvl7pPr lvl="6" algn="ctr" rtl="0">
              <a:lnSpc>
                <a:spcPct val="90000"/>
              </a:lnSpc>
              <a:spcBef>
                <a:spcPts val="1600"/>
              </a:spcBef>
              <a:spcAft>
                <a:spcPts val="0"/>
              </a:spcAft>
              <a:buSzPts val="1600"/>
              <a:buNone/>
              <a:defRPr sz="1600"/>
            </a:lvl7pPr>
            <a:lvl8pPr lvl="7" algn="ctr" rtl="0">
              <a:lnSpc>
                <a:spcPct val="90000"/>
              </a:lnSpc>
              <a:spcBef>
                <a:spcPts val="1600"/>
              </a:spcBef>
              <a:spcAft>
                <a:spcPts val="0"/>
              </a:spcAft>
              <a:buSzPts val="1600"/>
              <a:buNone/>
              <a:defRPr sz="1600"/>
            </a:lvl8pPr>
            <a:lvl9pPr lvl="8" algn="ctr" rtl="0">
              <a:lnSpc>
                <a:spcPct val="90000"/>
              </a:lnSpc>
              <a:spcBef>
                <a:spcPts val="1600"/>
              </a:spcBef>
              <a:spcAft>
                <a:spcPts val="1600"/>
              </a:spcAft>
              <a:buSzPts val="1600"/>
              <a:buNone/>
              <a:defRPr sz="1600"/>
            </a:lvl9pPr>
          </a:lstStyle>
          <a:p>
            <a:endParaRPr/>
          </a:p>
        </p:txBody>
      </p:sp>
      <p:grpSp>
        <p:nvGrpSpPr>
          <p:cNvPr id="28" name="Google Shape;28;p2"/>
          <p:cNvGrpSpPr/>
          <p:nvPr/>
        </p:nvGrpSpPr>
        <p:grpSpPr>
          <a:xfrm>
            <a:off x="-210612" y="4210513"/>
            <a:ext cx="1421328" cy="1561857"/>
            <a:chOff x="-124520" y="1013297"/>
            <a:chExt cx="1895610" cy="2083031"/>
          </a:xfrm>
        </p:grpSpPr>
        <p:sp>
          <p:nvSpPr>
            <p:cNvPr id="29" name="Google Shape;29;p2"/>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 name="Google Shape;30;p2"/>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 name="Google Shape;31;p2"/>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 name="Google Shape;32;p2"/>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 name="Google Shape;33;p2"/>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 name="Google Shape;34;p2"/>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 name="Google Shape;35;p2"/>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 name="Google Shape;36;p2"/>
          <p:cNvGrpSpPr/>
          <p:nvPr/>
        </p:nvGrpSpPr>
        <p:grpSpPr>
          <a:xfrm>
            <a:off x="521607" y="4008221"/>
            <a:ext cx="1121196" cy="1966462"/>
            <a:chOff x="10518644" y="5290214"/>
            <a:chExt cx="1495326" cy="2622649"/>
          </a:xfrm>
        </p:grpSpPr>
        <p:grpSp>
          <p:nvGrpSpPr>
            <p:cNvPr id="37" name="Google Shape;37;p2"/>
            <p:cNvGrpSpPr/>
            <p:nvPr/>
          </p:nvGrpSpPr>
          <p:grpSpPr>
            <a:xfrm>
              <a:off x="10518644" y="6629176"/>
              <a:ext cx="582413" cy="846780"/>
              <a:chOff x="10518644" y="6629176"/>
              <a:chExt cx="582413" cy="846780"/>
            </a:xfrm>
          </p:grpSpPr>
          <p:sp>
            <p:nvSpPr>
              <p:cNvPr id="38" name="Google Shape;38;p2"/>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 name="Google Shape;39;p2"/>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 name="Google Shape;40;p2"/>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 name="Google Shape;41;p2"/>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 name="Google Shape;42;p2"/>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 name="Google Shape;43;p2"/>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 name="Google Shape;44;p2"/>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5" name="Google Shape;45;p2"/>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 name="Google Shape;46;p2"/>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 name="Google Shape;47;p2"/>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 name="Google Shape;48;p2"/>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 name="Google Shape;49;p2"/>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 name="Google Shape;50;p2"/>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 name="Google Shape;51;p2"/>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2" name="Google Shape;52;p2"/>
          <p:cNvGrpSpPr/>
          <p:nvPr/>
        </p:nvGrpSpPr>
        <p:grpSpPr>
          <a:xfrm>
            <a:off x="119593" y="4399240"/>
            <a:ext cx="1161826" cy="1029691"/>
            <a:chOff x="163698" y="1355357"/>
            <a:chExt cx="1549514" cy="1373288"/>
          </a:xfrm>
        </p:grpSpPr>
        <p:sp>
          <p:nvSpPr>
            <p:cNvPr id="53" name="Google Shape;53;p2"/>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 name="Google Shape;54;p2"/>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5" name="Google Shape;55;p2"/>
          <p:cNvGrpSpPr/>
          <p:nvPr/>
        </p:nvGrpSpPr>
        <p:grpSpPr>
          <a:xfrm>
            <a:off x="321940" y="-618565"/>
            <a:ext cx="556309" cy="1621582"/>
            <a:chOff x="315867" y="-325314"/>
            <a:chExt cx="741943" cy="2162686"/>
          </a:xfrm>
        </p:grpSpPr>
        <p:grpSp>
          <p:nvGrpSpPr>
            <p:cNvPr id="56" name="Google Shape;56;p2"/>
            <p:cNvGrpSpPr/>
            <p:nvPr/>
          </p:nvGrpSpPr>
          <p:grpSpPr>
            <a:xfrm>
              <a:off x="389694" y="-168726"/>
              <a:ext cx="668116" cy="1709144"/>
              <a:chOff x="389694" y="-168726"/>
              <a:chExt cx="668116" cy="1709144"/>
            </a:xfrm>
          </p:grpSpPr>
          <p:sp>
            <p:nvSpPr>
              <p:cNvPr id="57" name="Google Shape;57;p2"/>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 name="Google Shape;58;p2"/>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 name="Google Shape;59;p2"/>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 name="Google Shape;60;p2"/>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 name="Google Shape;61;p2"/>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 name="Google Shape;62;p2"/>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 name="Google Shape;63;p2"/>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 name="Google Shape;64;p2"/>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5" name="Google Shape;65;p2"/>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 name="Google Shape;66;p2"/>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 name="Google Shape;67;p2"/>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 name="Google Shape;68;p2"/>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 name="Google Shape;69;p2"/>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 name="Google Shape;70;p2"/>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 name="Google Shape;71;p2"/>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 name="Google Shape;72;p2"/>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3" name="Google Shape;73;p2"/>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4" name="Google Shape;74;p2"/>
          <p:cNvSpPr/>
          <p:nvPr/>
        </p:nvSpPr>
        <p:spPr>
          <a:xfrm rot="3479677">
            <a:off x="6889520" y="4152966"/>
            <a:ext cx="2655264" cy="285600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 name="Google Shape;75;p2"/>
          <p:cNvGrpSpPr/>
          <p:nvPr/>
        </p:nvGrpSpPr>
        <p:grpSpPr>
          <a:xfrm>
            <a:off x="4435307" y="178900"/>
            <a:ext cx="258985" cy="360603"/>
            <a:chOff x="4100056" y="-27688"/>
            <a:chExt cx="545003" cy="758844"/>
          </a:xfrm>
        </p:grpSpPr>
        <p:grpSp>
          <p:nvGrpSpPr>
            <p:cNvPr id="76" name="Google Shape;76;p2"/>
            <p:cNvGrpSpPr/>
            <p:nvPr/>
          </p:nvGrpSpPr>
          <p:grpSpPr>
            <a:xfrm>
              <a:off x="4123708" y="327623"/>
              <a:ext cx="260910" cy="403533"/>
              <a:chOff x="4123708" y="327623"/>
              <a:chExt cx="260910" cy="403533"/>
            </a:xfrm>
          </p:grpSpPr>
          <p:sp>
            <p:nvSpPr>
              <p:cNvPr id="77" name="Google Shape;77;p2"/>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 name="Google Shape;78;p2"/>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 name="Google Shape;79;p2"/>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 name="Google Shape;80;p2"/>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1" name="Google Shape;81;p2"/>
            <p:cNvGrpSpPr/>
            <p:nvPr/>
          </p:nvGrpSpPr>
          <p:grpSpPr>
            <a:xfrm>
              <a:off x="4384060" y="126258"/>
              <a:ext cx="260999" cy="403549"/>
              <a:chOff x="4384060" y="126258"/>
              <a:chExt cx="260999" cy="403549"/>
            </a:xfrm>
          </p:grpSpPr>
          <p:sp>
            <p:nvSpPr>
              <p:cNvPr id="82" name="Google Shape;82;p2"/>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 name="Google Shape;83;p2"/>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 name="Google Shape;84;p2"/>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 name="Google Shape;85;p2"/>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 name="Google Shape;86;p2"/>
            <p:cNvGrpSpPr/>
            <p:nvPr/>
          </p:nvGrpSpPr>
          <p:grpSpPr>
            <a:xfrm>
              <a:off x="4100056" y="-27688"/>
              <a:ext cx="260910" cy="403547"/>
              <a:chOff x="4100056" y="-27688"/>
              <a:chExt cx="260910" cy="403547"/>
            </a:xfrm>
          </p:grpSpPr>
          <p:sp>
            <p:nvSpPr>
              <p:cNvPr id="87" name="Google Shape;87;p2"/>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8" name="Google Shape;88;p2"/>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 name="Google Shape;89;p2"/>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 name="Google Shape;90;p2"/>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91" name="Google Shape;91;p2"/>
          <p:cNvGrpSpPr/>
          <p:nvPr/>
        </p:nvGrpSpPr>
        <p:grpSpPr>
          <a:xfrm>
            <a:off x="6754642" y="3431469"/>
            <a:ext cx="1418727" cy="1200175"/>
            <a:chOff x="8580941" y="4223027"/>
            <a:chExt cx="1892140" cy="1600660"/>
          </a:xfrm>
        </p:grpSpPr>
        <p:sp>
          <p:nvSpPr>
            <p:cNvPr id="92" name="Google Shape;92;p2"/>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 name="Google Shape;93;p2"/>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 name="Google Shape;94;p2"/>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 name="Google Shape;95;p2"/>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 name="Google Shape;96;p2"/>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 name="Google Shape;97;p2"/>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 name="Google Shape;98;p2"/>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 name="Google Shape;99;p2"/>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 name="Google Shape;100;p2"/>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 name="Google Shape;101;p2"/>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2" name="Google Shape;102;p2"/>
          <p:cNvGrpSpPr/>
          <p:nvPr/>
        </p:nvGrpSpPr>
        <p:grpSpPr>
          <a:xfrm rot="-846622" flipH="1">
            <a:off x="373409" y="1169243"/>
            <a:ext cx="1024677" cy="954058"/>
            <a:chOff x="7997184" y="3034575"/>
            <a:chExt cx="1366557" cy="1272377"/>
          </a:xfrm>
        </p:grpSpPr>
        <p:sp>
          <p:nvSpPr>
            <p:cNvPr id="103" name="Google Shape;103;p2"/>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 name="Google Shape;104;p2"/>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 name="Google Shape;105;p2"/>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 name="Google Shape;106;p2"/>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 name="Google Shape;107;p2"/>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 name="Google Shape;108;p2"/>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 name="Google Shape;109;p2"/>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 name="Google Shape;110;p2"/>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 name="Google Shape;111;p2"/>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2" name="Google Shape;112;p2"/>
          <p:cNvGrpSpPr/>
          <p:nvPr/>
        </p:nvGrpSpPr>
        <p:grpSpPr>
          <a:xfrm>
            <a:off x="7824222" y="1719603"/>
            <a:ext cx="789346" cy="988063"/>
            <a:chOff x="9702546" y="2549693"/>
            <a:chExt cx="1052743" cy="1317769"/>
          </a:xfrm>
        </p:grpSpPr>
        <p:sp>
          <p:nvSpPr>
            <p:cNvPr id="113" name="Google Shape;113;p2"/>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 name="Google Shape;114;p2"/>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 name="Google Shape;115;p2"/>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 name="Google Shape;116;p2"/>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 name="Google Shape;117;p2"/>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 name="Google Shape;118;p2"/>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 name="Google Shape;119;p2"/>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 name="Google Shape;120;p2"/>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 name="Google Shape;121;p2"/>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 name="Google Shape;122;p2"/>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 name="Google Shape;123;p2"/>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 name="Google Shape;124;p2"/>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 name="Google Shape;125;p2"/>
          <p:cNvGrpSpPr/>
          <p:nvPr/>
        </p:nvGrpSpPr>
        <p:grpSpPr>
          <a:xfrm rot="712587">
            <a:off x="6780557" y="665405"/>
            <a:ext cx="610221" cy="587788"/>
            <a:chOff x="8615888" y="2058918"/>
            <a:chExt cx="813900" cy="783979"/>
          </a:xfrm>
        </p:grpSpPr>
        <p:sp>
          <p:nvSpPr>
            <p:cNvPr id="126" name="Google Shape;12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 name="Google Shape;12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 name="Google Shape;12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 name="Google Shape;12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 name="Google Shape;13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 name="Google Shape;13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 name="Google Shape;13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 name="Google Shape;13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 name="Google Shape;13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5" name="Google Shape;135;p2"/>
          <p:cNvGrpSpPr/>
          <p:nvPr/>
        </p:nvGrpSpPr>
        <p:grpSpPr>
          <a:xfrm rot="1436167">
            <a:off x="937710" y="3351506"/>
            <a:ext cx="610248" cy="587814"/>
            <a:chOff x="8615888" y="2058918"/>
            <a:chExt cx="813900" cy="783979"/>
          </a:xfrm>
        </p:grpSpPr>
        <p:sp>
          <p:nvSpPr>
            <p:cNvPr id="136" name="Google Shape;13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 name="Google Shape;13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 name="Google Shape;13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 name="Google Shape;13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 name="Google Shape;14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 name="Google Shape;14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 name="Google Shape;14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 name="Google Shape;14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 name="Google Shape;14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1"/>
          <p:cNvSpPr txBox="1">
            <a:spLocks noGrp="1"/>
          </p:cNvSpPr>
          <p:nvPr>
            <p:ph type="title" hasCustomPrompt="1"/>
          </p:nvPr>
        </p:nvSpPr>
        <p:spPr>
          <a:xfrm>
            <a:off x="713225" y="1710750"/>
            <a:ext cx="7717500" cy="13590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Font typeface="Overpass ExtraBold"/>
              <a:buNone/>
              <a:defRPr sz="7500">
                <a:latin typeface="Overpass ExtraBold"/>
                <a:ea typeface="Overpass ExtraBold"/>
                <a:cs typeface="Overpass ExtraBold"/>
                <a:sym typeface="Overpass ExtraBo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1" name="Google Shape;581;p11"/>
          <p:cNvSpPr txBox="1">
            <a:spLocks noGrp="1"/>
          </p:cNvSpPr>
          <p:nvPr>
            <p:ph type="title" idx="2"/>
          </p:nvPr>
        </p:nvSpPr>
        <p:spPr>
          <a:xfrm>
            <a:off x="904350" y="2864550"/>
            <a:ext cx="7335300" cy="437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atin typeface="Barlow"/>
                <a:ea typeface="Barlow"/>
                <a:cs typeface="Barlow"/>
                <a:sym typeface="Barlow"/>
              </a:defRPr>
            </a:lvl1pPr>
            <a:lvl2pPr lvl="1" algn="ctr">
              <a:spcBef>
                <a:spcPts val="0"/>
              </a:spcBef>
              <a:spcAft>
                <a:spcPts val="0"/>
              </a:spcAft>
              <a:buNone/>
              <a:defRPr sz="1600">
                <a:latin typeface="Barlow Condensed"/>
                <a:ea typeface="Barlow Condensed"/>
                <a:cs typeface="Barlow Condensed"/>
                <a:sym typeface="Barlow Condensed"/>
              </a:defRPr>
            </a:lvl2pPr>
            <a:lvl3pPr lvl="2" algn="ctr">
              <a:spcBef>
                <a:spcPts val="0"/>
              </a:spcBef>
              <a:spcAft>
                <a:spcPts val="0"/>
              </a:spcAft>
              <a:buNone/>
              <a:defRPr sz="1600">
                <a:latin typeface="Barlow Condensed"/>
                <a:ea typeface="Barlow Condensed"/>
                <a:cs typeface="Barlow Condensed"/>
                <a:sym typeface="Barlow Condensed"/>
              </a:defRPr>
            </a:lvl3pPr>
            <a:lvl4pPr lvl="3" algn="ctr">
              <a:spcBef>
                <a:spcPts val="0"/>
              </a:spcBef>
              <a:spcAft>
                <a:spcPts val="0"/>
              </a:spcAft>
              <a:buNone/>
              <a:defRPr sz="1600">
                <a:latin typeface="Barlow Condensed"/>
                <a:ea typeface="Barlow Condensed"/>
                <a:cs typeface="Barlow Condensed"/>
                <a:sym typeface="Barlow Condensed"/>
              </a:defRPr>
            </a:lvl4pPr>
            <a:lvl5pPr lvl="4" algn="ctr">
              <a:spcBef>
                <a:spcPts val="0"/>
              </a:spcBef>
              <a:spcAft>
                <a:spcPts val="0"/>
              </a:spcAft>
              <a:buNone/>
              <a:defRPr sz="1600">
                <a:latin typeface="Barlow Condensed"/>
                <a:ea typeface="Barlow Condensed"/>
                <a:cs typeface="Barlow Condensed"/>
                <a:sym typeface="Barlow Condensed"/>
              </a:defRPr>
            </a:lvl5pPr>
            <a:lvl6pPr lvl="5" algn="ctr">
              <a:spcBef>
                <a:spcPts val="0"/>
              </a:spcBef>
              <a:spcAft>
                <a:spcPts val="0"/>
              </a:spcAft>
              <a:buNone/>
              <a:defRPr sz="1600">
                <a:latin typeface="Barlow Condensed"/>
                <a:ea typeface="Barlow Condensed"/>
                <a:cs typeface="Barlow Condensed"/>
                <a:sym typeface="Barlow Condensed"/>
              </a:defRPr>
            </a:lvl6pPr>
            <a:lvl7pPr lvl="6" algn="ctr">
              <a:spcBef>
                <a:spcPts val="0"/>
              </a:spcBef>
              <a:spcAft>
                <a:spcPts val="0"/>
              </a:spcAft>
              <a:buNone/>
              <a:defRPr sz="1600">
                <a:latin typeface="Barlow Condensed"/>
                <a:ea typeface="Barlow Condensed"/>
                <a:cs typeface="Barlow Condensed"/>
                <a:sym typeface="Barlow Condensed"/>
              </a:defRPr>
            </a:lvl7pPr>
            <a:lvl8pPr lvl="7" algn="ctr">
              <a:spcBef>
                <a:spcPts val="0"/>
              </a:spcBef>
              <a:spcAft>
                <a:spcPts val="0"/>
              </a:spcAft>
              <a:buNone/>
              <a:defRPr sz="1600">
                <a:latin typeface="Barlow Condensed"/>
                <a:ea typeface="Barlow Condensed"/>
                <a:cs typeface="Barlow Condensed"/>
                <a:sym typeface="Barlow Condensed"/>
              </a:defRPr>
            </a:lvl8pPr>
            <a:lvl9pPr lvl="8" algn="ctr">
              <a:spcBef>
                <a:spcPts val="0"/>
              </a:spcBef>
              <a:spcAft>
                <a:spcPts val="0"/>
              </a:spcAft>
              <a:buNone/>
              <a:defRPr sz="1600">
                <a:latin typeface="Barlow Condensed"/>
                <a:ea typeface="Barlow Condensed"/>
                <a:cs typeface="Barlow Condensed"/>
                <a:sym typeface="Barlow Condensed"/>
              </a:defRPr>
            </a:lvl9pPr>
          </a:lstStyle>
          <a:p>
            <a:endParaRPr/>
          </a:p>
        </p:txBody>
      </p:sp>
      <p:sp>
        <p:nvSpPr>
          <p:cNvPr id="582" name="Google Shape;582;p11"/>
          <p:cNvSpPr/>
          <p:nvPr/>
        </p:nvSpPr>
        <p:spPr>
          <a:xfrm rot="-4239340">
            <a:off x="8331570" y="280250"/>
            <a:ext cx="1035944" cy="1629324"/>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3" name="Google Shape;583;p11"/>
          <p:cNvSpPr/>
          <p:nvPr/>
        </p:nvSpPr>
        <p:spPr>
          <a:xfrm rot="-4239340">
            <a:off x="8665924" y="422079"/>
            <a:ext cx="1084321" cy="894540"/>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84" name="Google Shape;584;p11"/>
          <p:cNvGrpSpPr/>
          <p:nvPr/>
        </p:nvGrpSpPr>
        <p:grpSpPr>
          <a:xfrm rot="-4231880">
            <a:off x="8370132" y="39384"/>
            <a:ext cx="754933" cy="1839929"/>
            <a:chOff x="-447306" y="3705217"/>
            <a:chExt cx="1511186" cy="3683077"/>
          </a:xfrm>
        </p:grpSpPr>
        <p:grpSp>
          <p:nvGrpSpPr>
            <p:cNvPr id="585" name="Google Shape;585;p11"/>
            <p:cNvGrpSpPr/>
            <p:nvPr/>
          </p:nvGrpSpPr>
          <p:grpSpPr>
            <a:xfrm>
              <a:off x="-447306" y="3705217"/>
              <a:ext cx="1511186" cy="3683077"/>
              <a:chOff x="-447306" y="3705217"/>
              <a:chExt cx="1511186" cy="3683077"/>
            </a:xfrm>
          </p:grpSpPr>
          <p:sp>
            <p:nvSpPr>
              <p:cNvPr id="586" name="Google Shape;586;p11"/>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7" name="Google Shape;587;p11"/>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8" name="Google Shape;588;p11"/>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9" name="Google Shape;589;p11"/>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0" name="Google Shape;590;p11"/>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1" name="Google Shape;591;p11"/>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2" name="Google Shape;592;p11"/>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3" name="Google Shape;593;p11"/>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4" name="Google Shape;594;p11"/>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5" name="Google Shape;595;p11"/>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6" name="Google Shape;596;p11"/>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7" name="Google Shape;597;p11"/>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8" name="Google Shape;598;p11"/>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9" name="Google Shape;599;p11"/>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00" name="Google Shape;600;p11"/>
            <p:cNvGrpSpPr/>
            <p:nvPr/>
          </p:nvGrpSpPr>
          <p:grpSpPr>
            <a:xfrm>
              <a:off x="-131202" y="3705284"/>
              <a:ext cx="1190013" cy="3304167"/>
              <a:chOff x="-131202" y="3705284"/>
              <a:chExt cx="1190013" cy="3304167"/>
            </a:xfrm>
          </p:grpSpPr>
          <p:sp>
            <p:nvSpPr>
              <p:cNvPr id="601" name="Google Shape;601;p11"/>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2" name="Google Shape;602;p11"/>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3" name="Google Shape;603;p11"/>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4" name="Google Shape;604;p11"/>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5" name="Google Shape;605;p11"/>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6" name="Google Shape;606;p11"/>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7" name="Google Shape;607;p11"/>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8" name="Google Shape;608;p11"/>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9" name="Google Shape;609;p11"/>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0" name="Google Shape;610;p11"/>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1" name="Google Shape;611;p11"/>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2" name="Google Shape;612;p11"/>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3" name="Google Shape;613;p11"/>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4" name="Google Shape;614;p11"/>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5" name="Google Shape;615;p11"/>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16" name="Google Shape;616;p11"/>
          <p:cNvGrpSpPr/>
          <p:nvPr/>
        </p:nvGrpSpPr>
        <p:grpSpPr>
          <a:xfrm rot="2086361">
            <a:off x="321249" y="4227006"/>
            <a:ext cx="593789" cy="599031"/>
            <a:chOff x="1152825" y="6165169"/>
            <a:chExt cx="835762" cy="843141"/>
          </a:xfrm>
        </p:grpSpPr>
        <p:sp>
          <p:nvSpPr>
            <p:cNvPr id="617" name="Google Shape;617;p11"/>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18" name="Google Shape;618;p11"/>
            <p:cNvGrpSpPr/>
            <p:nvPr/>
          </p:nvGrpSpPr>
          <p:grpSpPr>
            <a:xfrm>
              <a:off x="1452002" y="6794239"/>
              <a:ext cx="312502" cy="68696"/>
              <a:chOff x="1452002" y="6794239"/>
              <a:chExt cx="312502" cy="68696"/>
            </a:xfrm>
          </p:grpSpPr>
          <p:sp>
            <p:nvSpPr>
              <p:cNvPr id="619" name="Google Shape;619;p11"/>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0" name="Google Shape;620;p11"/>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1" name="Google Shape;621;p11"/>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2" name="Google Shape;622;p11"/>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23" name="Google Shape;623;p11"/>
            <p:cNvGrpSpPr/>
            <p:nvPr/>
          </p:nvGrpSpPr>
          <p:grpSpPr>
            <a:xfrm>
              <a:off x="1518694" y="6262403"/>
              <a:ext cx="229194" cy="159063"/>
              <a:chOff x="1518694" y="6262403"/>
              <a:chExt cx="229194" cy="159063"/>
            </a:xfrm>
          </p:grpSpPr>
          <p:sp>
            <p:nvSpPr>
              <p:cNvPr id="624" name="Google Shape;624;p11"/>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5" name="Google Shape;625;p11"/>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6" name="Google Shape;626;p11"/>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7" name="Google Shape;627;p11"/>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8" name="Google Shape;628;p11"/>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9" name="Google Shape;629;p11"/>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0" name="Google Shape;630;p11"/>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1" name="Google Shape;631;p11"/>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2" name="Google Shape;632;p11"/>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633" name="Google Shape;633;p11"/>
          <p:cNvSpPr/>
          <p:nvPr/>
        </p:nvSpPr>
        <p:spPr>
          <a:xfrm>
            <a:off x="30175" y="-147711"/>
            <a:ext cx="954581" cy="777168"/>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34" name="Google Shape;634;p11"/>
          <p:cNvGrpSpPr/>
          <p:nvPr/>
        </p:nvGrpSpPr>
        <p:grpSpPr>
          <a:xfrm>
            <a:off x="8183817" y="4348065"/>
            <a:ext cx="594253" cy="593822"/>
            <a:chOff x="362225" y="282306"/>
            <a:chExt cx="836387" cy="835780"/>
          </a:xfrm>
        </p:grpSpPr>
        <p:sp>
          <p:nvSpPr>
            <p:cNvPr id="635" name="Google Shape;635;p11"/>
            <p:cNvSpPr/>
            <p:nvPr/>
          </p:nvSpPr>
          <p:spPr>
            <a:xfrm>
              <a:off x="362225" y="282306"/>
              <a:ext cx="836387" cy="835780"/>
            </a:xfrm>
            <a:custGeom>
              <a:avLst/>
              <a:gdLst/>
              <a:ahLst/>
              <a:cxnLst/>
              <a:rect l="l" t="t" r="r" b="b"/>
              <a:pathLst>
                <a:path w="836387" h="835780" extrusionOk="0">
                  <a:moveTo>
                    <a:pt x="274240" y="774701"/>
                  </a:moveTo>
                  <a:cubicBezTo>
                    <a:pt x="288253" y="769343"/>
                    <a:pt x="302712" y="762467"/>
                    <a:pt x="318599" y="756127"/>
                  </a:cubicBezTo>
                  <a:cubicBezTo>
                    <a:pt x="328952" y="752020"/>
                    <a:pt x="339573" y="747823"/>
                    <a:pt x="350730" y="747197"/>
                  </a:cubicBezTo>
                  <a:cubicBezTo>
                    <a:pt x="379023" y="745679"/>
                    <a:pt x="402854" y="766754"/>
                    <a:pt x="424632" y="784881"/>
                  </a:cubicBezTo>
                  <a:cubicBezTo>
                    <a:pt x="452657" y="808187"/>
                    <a:pt x="484431" y="829172"/>
                    <a:pt x="520490" y="834619"/>
                  </a:cubicBezTo>
                  <a:cubicBezTo>
                    <a:pt x="556548" y="840066"/>
                    <a:pt x="597515" y="826315"/>
                    <a:pt x="614831" y="794168"/>
                  </a:cubicBezTo>
                  <a:cubicBezTo>
                    <a:pt x="624024" y="777112"/>
                    <a:pt x="625809" y="756842"/>
                    <a:pt x="634645" y="739518"/>
                  </a:cubicBezTo>
                  <a:cubicBezTo>
                    <a:pt x="654548" y="700584"/>
                    <a:pt x="702567" y="687726"/>
                    <a:pt x="743623" y="672724"/>
                  </a:cubicBezTo>
                  <a:cubicBezTo>
                    <a:pt x="784680" y="657722"/>
                    <a:pt x="829752" y="626200"/>
                    <a:pt x="825290" y="582623"/>
                  </a:cubicBezTo>
                  <a:cubicBezTo>
                    <a:pt x="821184" y="542797"/>
                    <a:pt x="777450" y="522348"/>
                    <a:pt x="770220" y="485022"/>
                  </a:cubicBezTo>
                  <a:cubicBezTo>
                    <a:pt x="761027" y="437337"/>
                    <a:pt x="807618" y="398493"/>
                    <a:pt x="826450" y="358131"/>
                  </a:cubicBezTo>
                  <a:cubicBezTo>
                    <a:pt x="850816" y="305714"/>
                    <a:pt x="828681" y="236419"/>
                    <a:pt x="778521" y="207755"/>
                  </a:cubicBezTo>
                  <a:cubicBezTo>
                    <a:pt x="745140" y="188735"/>
                    <a:pt x="700424" y="184359"/>
                    <a:pt x="679539" y="152034"/>
                  </a:cubicBezTo>
                  <a:cubicBezTo>
                    <a:pt x="631075" y="76667"/>
                    <a:pt x="601710" y="-20488"/>
                    <a:pt x="484164" y="3801"/>
                  </a:cubicBezTo>
                  <a:cubicBezTo>
                    <a:pt x="442839" y="12373"/>
                    <a:pt x="407406" y="37644"/>
                    <a:pt x="370544" y="58183"/>
                  </a:cubicBezTo>
                  <a:cubicBezTo>
                    <a:pt x="285129" y="105778"/>
                    <a:pt x="85915" y="40055"/>
                    <a:pt x="90467" y="199183"/>
                  </a:cubicBezTo>
                  <a:cubicBezTo>
                    <a:pt x="91271" y="226507"/>
                    <a:pt x="101446" y="254279"/>
                    <a:pt x="93770" y="280532"/>
                  </a:cubicBezTo>
                  <a:cubicBezTo>
                    <a:pt x="85648" y="308214"/>
                    <a:pt x="60121" y="326252"/>
                    <a:pt x="39415" y="346344"/>
                  </a:cubicBezTo>
                  <a:cubicBezTo>
                    <a:pt x="2196" y="382420"/>
                    <a:pt x="-18243" y="471270"/>
                    <a:pt x="22010" y="512079"/>
                  </a:cubicBezTo>
                  <a:cubicBezTo>
                    <a:pt x="50928" y="541279"/>
                    <a:pt x="82792" y="552530"/>
                    <a:pt x="99036" y="593518"/>
                  </a:cubicBezTo>
                  <a:cubicBezTo>
                    <a:pt x="109568" y="620217"/>
                    <a:pt x="105016" y="646828"/>
                    <a:pt x="111799" y="673706"/>
                  </a:cubicBezTo>
                  <a:cubicBezTo>
                    <a:pt x="121706" y="712907"/>
                    <a:pt x="149196" y="749698"/>
                    <a:pt x="183916" y="770593"/>
                  </a:cubicBezTo>
                  <a:cubicBezTo>
                    <a:pt x="217475" y="790774"/>
                    <a:pt x="244786" y="785952"/>
                    <a:pt x="274240"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6" name="Google Shape;636;p11"/>
            <p:cNvSpPr/>
            <p:nvPr/>
          </p:nvSpPr>
          <p:spPr>
            <a:xfrm>
              <a:off x="525303" y="426229"/>
              <a:ext cx="510132" cy="509624"/>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7" name="Google Shape;637;p11"/>
            <p:cNvSpPr/>
            <p:nvPr/>
          </p:nvSpPr>
          <p:spPr>
            <a:xfrm>
              <a:off x="683900" y="612999"/>
              <a:ext cx="193141" cy="174680"/>
            </a:xfrm>
            <a:custGeom>
              <a:avLst/>
              <a:gdLst/>
              <a:ahLst/>
              <a:cxnLst/>
              <a:rect l="l" t="t" r="r" b="b"/>
              <a:pathLst>
                <a:path w="193141" h="174680" extrusionOk="0">
                  <a:moveTo>
                    <a:pt x="192299" y="101643"/>
                  </a:moveTo>
                  <a:cubicBezTo>
                    <a:pt x="196940" y="71729"/>
                    <a:pt x="181946" y="40922"/>
                    <a:pt x="158472" y="21901"/>
                  </a:cubicBezTo>
                  <a:cubicBezTo>
                    <a:pt x="119736" y="-9621"/>
                    <a:pt x="42800" y="-8549"/>
                    <a:pt x="11026" y="34492"/>
                  </a:cubicBezTo>
                  <a:cubicBezTo>
                    <a:pt x="-19677" y="76104"/>
                    <a:pt x="18523" y="160579"/>
                    <a:pt x="66898" y="172099"/>
                  </a:cubicBezTo>
                  <a:cubicBezTo>
                    <a:pt x="116077" y="183797"/>
                    <a:pt x="183999" y="154954"/>
                    <a:pt x="192299" y="1016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8" name="Google Shape;638;p11"/>
            <p:cNvSpPr/>
            <p:nvPr/>
          </p:nvSpPr>
          <p:spPr>
            <a:xfrm>
              <a:off x="568097" y="856178"/>
              <a:ext cx="95050" cy="113407"/>
            </a:xfrm>
            <a:custGeom>
              <a:avLst/>
              <a:gdLst/>
              <a:ahLst/>
              <a:cxnLst/>
              <a:rect l="l" t="t" r="r" b="b"/>
              <a:pathLst>
                <a:path w="95050" h="113407" extrusionOk="0">
                  <a:moveTo>
                    <a:pt x="0" y="113407"/>
                  </a:moveTo>
                  <a:cubicBezTo>
                    <a:pt x="1696" y="98048"/>
                    <a:pt x="6783" y="85814"/>
                    <a:pt x="12674" y="74474"/>
                  </a:cubicBezTo>
                  <a:cubicBezTo>
                    <a:pt x="18743" y="63312"/>
                    <a:pt x="25794" y="53400"/>
                    <a:pt x="33648" y="44470"/>
                  </a:cubicBezTo>
                  <a:cubicBezTo>
                    <a:pt x="41503" y="35451"/>
                    <a:pt x="50160" y="27503"/>
                    <a:pt x="59889" y="20092"/>
                  </a:cubicBezTo>
                  <a:cubicBezTo>
                    <a:pt x="69707" y="12769"/>
                    <a:pt x="80328" y="5804"/>
                    <a:pt x="94608" y="0"/>
                  </a:cubicBezTo>
                  <a:cubicBezTo>
                    <a:pt x="96304" y="15359"/>
                    <a:pt x="92913" y="28932"/>
                    <a:pt x="87914" y="41255"/>
                  </a:cubicBezTo>
                  <a:cubicBezTo>
                    <a:pt x="82738" y="53489"/>
                    <a:pt x="75598" y="64472"/>
                    <a:pt x="67208" y="74027"/>
                  </a:cubicBezTo>
                  <a:cubicBezTo>
                    <a:pt x="58729" y="83582"/>
                    <a:pt x="49089" y="91797"/>
                    <a:pt x="38200" y="98584"/>
                  </a:cubicBezTo>
                  <a:cubicBezTo>
                    <a:pt x="27044" y="105192"/>
                    <a:pt x="15173" y="110728"/>
                    <a:pt x="0" y="1134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9" name="Google Shape;639;p11"/>
            <p:cNvSpPr/>
            <p:nvPr/>
          </p:nvSpPr>
          <p:spPr>
            <a:xfrm>
              <a:off x="440375" y="691422"/>
              <a:ext cx="122098" cy="44655"/>
            </a:xfrm>
            <a:custGeom>
              <a:avLst/>
              <a:gdLst/>
              <a:ahLst/>
              <a:cxnLst/>
              <a:rect l="l" t="t" r="r" b="b"/>
              <a:pathLst>
                <a:path w="122098" h="44655" extrusionOk="0">
                  <a:moveTo>
                    <a:pt x="0" y="22328"/>
                  </a:moveTo>
                  <a:cubicBezTo>
                    <a:pt x="10175" y="13130"/>
                    <a:pt x="20350" y="8308"/>
                    <a:pt x="30525" y="4826"/>
                  </a:cubicBezTo>
                  <a:cubicBezTo>
                    <a:pt x="40700" y="1522"/>
                    <a:pt x="50874" y="4"/>
                    <a:pt x="61049" y="4"/>
                  </a:cubicBezTo>
                  <a:cubicBezTo>
                    <a:pt x="71224" y="-86"/>
                    <a:pt x="81399" y="1522"/>
                    <a:pt x="91574" y="4736"/>
                  </a:cubicBezTo>
                  <a:cubicBezTo>
                    <a:pt x="101749" y="8219"/>
                    <a:pt x="111924" y="12952"/>
                    <a:pt x="122099" y="22328"/>
                  </a:cubicBezTo>
                  <a:cubicBezTo>
                    <a:pt x="111924" y="31615"/>
                    <a:pt x="101749" y="36437"/>
                    <a:pt x="91574" y="39919"/>
                  </a:cubicBezTo>
                  <a:cubicBezTo>
                    <a:pt x="81399" y="43223"/>
                    <a:pt x="71224" y="44741"/>
                    <a:pt x="61049" y="44652"/>
                  </a:cubicBezTo>
                  <a:cubicBezTo>
                    <a:pt x="50874" y="44652"/>
                    <a:pt x="40700" y="43134"/>
                    <a:pt x="30525" y="39830"/>
                  </a:cubicBezTo>
                  <a:cubicBezTo>
                    <a:pt x="20261" y="36437"/>
                    <a:pt x="10175" y="31615"/>
                    <a:pt x="0" y="223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0" name="Google Shape;640;p11"/>
            <p:cNvSpPr/>
            <p:nvPr/>
          </p:nvSpPr>
          <p:spPr>
            <a:xfrm>
              <a:off x="568029" y="471933"/>
              <a:ext cx="83430" cy="102067"/>
            </a:xfrm>
            <a:custGeom>
              <a:avLst/>
              <a:gdLst/>
              <a:ahLst/>
              <a:cxnLst/>
              <a:rect l="l" t="t" r="r" b="b"/>
              <a:pathLst>
                <a:path w="83430" h="102067" extrusionOk="0">
                  <a:moveTo>
                    <a:pt x="1674" y="0"/>
                  </a:moveTo>
                  <a:cubicBezTo>
                    <a:pt x="14884" y="5536"/>
                    <a:pt x="24255" y="12055"/>
                    <a:pt x="32823" y="18931"/>
                  </a:cubicBezTo>
                  <a:cubicBezTo>
                    <a:pt x="41213" y="25896"/>
                    <a:pt x="48443" y="33218"/>
                    <a:pt x="54869" y="41166"/>
                  </a:cubicBezTo>
                  <a:cubicBezTo>
                    <a:pt x="61295" y="49113"/>
                    <a:pt x="66918" y="57775"/>
                    <a:pt x="71827" y="67419"/>
                  </a:cubicBezTo>
                  <a:cubicBezTo>
                    <a:pt x="76647" y="77242"/>
                    <a:pt x="81020" y="87868"/>
                    <a:pt x="83430" y="102066"/>
                  </a:cubicBezTo>
                  <a:cubicBezTo>
                    <a:pt x="69060" y="102156"/>
                    <a:pt x="57279" y="97869"/>
                    <a:pt x="46747" y="92065"/>
                  </a:cubicBezTo>
                  <a:cubicBezTo>
                    <a:pt x="36304" y="86082"/>
                    <a:pt x="27290" y="78313"/>
                    <a:pt x="20060" y="69116"/>
                  </a:cubicBezTo>
                  <a:cubicBezTo>
                    <a:pt x="12741" y="60008"/>
                    <a:pt x="7119" y="49470"/>
                    <a:pt x="3548" y="38040"/>
                  </a:cubicBezTo>
                  <a:cubicBezTo>
                    <a:pt x="157" y="26432"/>
                    <a:pt x="-1450" y="14020"/>
                    <a:pt x="1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1" name="Google Shape;641;p11"/>
            <p:cNvSpPr/>
            <p:nvPr/>
          </p:nvSpPr>
          <p:spPr>
            <a:xfrm>
              <a:off x="844761" y="363170"/>
              <a:ext cx="60104" cy="162431"/>
            </a:xfrm>
            <a:custGeom>
              <a:avLst/>
              <a:gdLst/>
              <a:ahLst/>
              <a:cxnLst/>
              <a:rect l="l" t="t" r="r" b="b"/>
              <a:pathLst>
                <a:path w="60104" h="162431" extrusionOk="0">
                  <a:moveTo>
                    <a:pt x="4216" y="162431"/>
                  </a:moveTo>
                  <a:cubicBezTo>
                    <a:pt x="-247" y="145911"/>
                    <a:pt x="-515" y="130909"/>
                    <a:pt x="467" y="116354"/>
                  </a:cubicBezTo>
                  <a:cubicBezTo>
                    <a:pt x="1627" y="101888"/>
                    <a:pt x="4484" y="87957"/>
                    <a:pt x="8678" y="74474"/>
                  </a:cubicBezTo>
                  <a:cubicBezTo>
                    <a:pt x="12873" y="60990"/>
                    <a:pt x="18675" y="48042"/>
                    <a:pt x="26083" y="35451"/>
                  </a:cubicBezTo>
                  <a:cubicBezTo>
                    <a:pt x="33669" y="22949"/>
                    <a:pt x="42505" y="10894"/>
                    <a:pt x="55715" y="0"/>
                  </a:cubicBezTo>
                  <a:cubicBezTo>
                    <a:pt x="60356" y="16163"/>
                    <a:pt x="60624" y="31165"/>
                    <a:pt x="59642" y="45720"/>
                  </a:cubicBezTo>
                  <a:cubicBezTo>
                    <a:pt x="58482" y="60275"/>
                    <a:pt x="55626" y="74384"/>
                    <a:pt x="51252" y="87957"/>
                  </a:cubicBezTo>
                  <a:cubicBezTo>
                    <a:pt x="46879" y="101531"/>
                    <a:pt x="41167" y="114747"/>
                    <a:pt x="33669" y="127337"/>
                  </a:cubicBezTo>
                  <a:cubicBezTo>
                    <a:pt x="26083" y="139839"/>
                    <a:pt x="17247" y="151894"/>
                    <a:pt x="4216" y="1624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2" name="Google Shape;642;p11"/>
            <p:cNvSpPr/>
            <p:nvPr/>
          </p:nvSpPr>
          <p:spPr>
            <a:xfrm>
              <a:off x="937159" y="607403"/>
              <a:ext cx="178685" cy="51166"/>
            </a:xfrm>
            <a:custGeom>
              <a:avLst/>
              <a:gdLst/>
              <a:ahLst/>
              <a:cxnLst/>
              <a:rect l="l" t="t" r="r" b="b"/>
              <a:pathLst>
                <a:path w="178685" h="51166" extrusionOk="0">
                  <a:moveTo>
                    <a:pt x="0" y="32051"/>
                  </a:moveTo>
                  <a:cubicBezTo>
                    <a:pt x="15709" y="23657"/>
                    <a:pt x="30257" y="18835"/>
                    <a:pt x="44627" y="14549"/>
                  </a:cubicBezTo>
                  <a:cubicBezTo>
                    <a:pt x="58996" y="10441"/>
                    <a:pt x="73098" y="7405"/>
                    <a:pt x="87290" y="5083"/>
                  </a:cubicBezTo>
                  <a:cubicBezTo>
                    <a:pt x="101481" y="2673"/>
                    <a:pt x="115851" y="1154"/>
                    <a:pt x="130756" y="351"/>
                  </a:cubicBezTo>
                  <a:cubicBezTo>
                    <a:pt x="145751" y="-274"/>
                    <a:pt x="161102" y="-364"/>
                    <a:pt x="178685" y="2673"/>
                  </a:cubicBezTo>
                  <a:cubicBezTo>
                    <a:pt x="167975" y="16960"/>
                    <a:pt x="154497" y="26604"/>
                    <a:pt x="140128" y="34194"/>
                  </a:cubicBezTo>
                  <a:cubicBezTo>
                    <a:pt x="125758" y="41606"/>
                    <a:pt x="110317" y="46517"/>
                    <a:pt x="94519" y="49107"/>
                  </a:cubicBezTo>
                  <a:cubicBezTo>
                    <a:pt x="78721" y="51696"/>
                    <a:pt x="62477" y="51875"/>
                    <a:pt x="46501" y="49464"/>
                  </a:cubicBezTo>
                  <a:cubicBezTo>
                    <a:pt x="30614" y="46964"/>
                    <a:pt x="14727" y="42142"/>
                    <a:pt x="0" y="320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3" name="Google Shape;643;p11"/>
            <p:cNvSpPr/>
            <p:nvPr/>
          </p:nvSpPr>
          <p:spPr>
            <a:xfrm>
              <a:off x="931001" y="794156"/>
              <a:ext cx="139502" cy="81716"/>
            </a:xfrm>
            <a:custGeom>
              <a:avLst/>
              <a:gdLst/>
              <a:ahLst/>
              <a:cxnLst/>
              <a:rect l="l" t="t" r="r" b="b"/>
              <a:pathLst>
                <a:path w="139502" h="81716" extrusionOk="0">
                  <a:moveTo>
                    <a:pt x="0" y="317"/>
                  </a:moveTo>
                  <a:cubicBezTo>
                    <a:pt x="16244" y="-933"/>
                    <a:pt x="30257" y="1657"/>
                    <a:pt x="43645" y="5497"/>
                  </a:cubicBezTo>
                  <a:cubicBezTo>
                    <a:pt x="56944" y="9426"/>
                    <a:pt x="69261" y="14873"/>
                    <a:pt x="80953" y="21570"/>
                  </a:cubicBezTo>
                  <a:cubicBezTo>
                    <a:pt x="92556" y="28267"/>
                    <a:pt x="103445" y="36393"/>
                    <a:pt x="113441" y="45948"/>
                  </a:cubicBezTo>
                  <a:cubicBezTo>
                    <a:pt x="123348" y="55682"/>
                    <a:pt x="132541" y="66576"/>
                    <a:pt x="139503" y="81399"/>
                  </a:cubicBezTo>
                  <a:cubicBezTo>
                    <a:pt x="123170" y="82649"/>
                    <a:pt x="109157" y="80060"/>
                    <a:pt x="95858" y="76309"/>
                  </a:cubicBezTo>
                  <a:cubicBezTo>
                    <a:pt x="82559" y="72380"/>
                    <a:pt x="70242" y="66933"/>
                    <a:pt x="58639" y="60146"/>
                  </a:cubicBezTo>
                  <a:cubicBezTo>
                    <a:pt x="47037" y="53360"/>
                    <a:pt x="36148" y="45323"/>
                    <a:pt x="26240" y="35679"/>
                  </a:cubicBezTo>
                  <a:cubicBezTo>
                    <a:pt x="16244" y="25946"/>
                    <a:pt x="7051" y="15051"/>
                    <a:pt x="0" y="3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4" name="Google Shape;644;p11"/>
            <p:cNvSpPr/>
            <p:nvPr/>
          </p:nvSpPr>
          <p:spPr>
            <a:xfrm>
              <a:off x="831402" y="865554"/>
              <a:ext cx="64528" cy="157251"/>
            </a:xfrm>
            <a:custGeom>
              <a:avLst/>
              <a:gdLst/>
              <a:ahLst/>
              <a:cxnLst/>
              <a:rect l="l" t="t" r="r" b="b"/>
              <a:pathLst>
                <a:path w="64528" h="157251" extrusionOk="0">
                  <a:moveTo>
                    <a:pt x="1777" y="0"/>
                  </a:moveTo>
                  <a:cubicBezTo>
                    <a:pt x="15879" y="9019"/>
                    <a:pt x="25786" y="20270"/>
                    <a:pt x="34354" y="32058"/>
                  </a:cubicBezTo>
                  <a:cubicBezTo>
                    <a:pt x="42744" y="43934"/>
                    <a:pt x="49260" y="56704"/>
                    <a:pt x="54258" y="70009"/>
                  </a:cubicBezTo>
                  <a:cubicBezTo>
                    <a:pt x="59256" y="83314"/>
                    <a:pt x="62469" y="97244"/>
                    <a:pt x="63897" y="111710"/>
                  </a:cubicBezTo>
                  <a:cubicBezTo>
                    <a:pt x="65147" y="126266"/>
                    <a:pt x="64879" y="141178"/>
                    <a:pt x="59970" y="157252"/>
                  </a:cubicBezTo>
                  <a:cubicBezTo>
                    <a:pt x="47028" y="146536"/>
                    <a:pt x="38281" y="134838"/>
                    <a:pt x="30606" y="122873"/>
                  </a:cubicBezTo>
                  <a:cubicBezTo>
                    <a:pt x="23108" y="110817"/>
                    <a:pt x="17128" y="98405"/>
                    <a:pt x="12398" y="85457"/>
                  </a:cubicBezTo>
                  <a:cubicBezTo>
                    <a:pt x="7668" y="72509"/>
                    <a:pt x="4097" y="59204"/>
                    <a:pt x="1955" y="45184"/>
                  </a:cubicBezTo>
                  <a:cubicBezTo>
                    <a:pt x="-98" y="31075"/>
                    <a:pt x="-1079" y="16520"/>
                    <a:pt x="177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645" name="Google Shape;645;p11"/>
          <p:cNvSpPr/>
          <p:nvPr/>
        </p:nvSpPr>
        <p:spPr>
          <a:xfrm rot="-1427153">
            <a:off x="3980907" y="4407156"/>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46" name="Google Shape;646;p11"/>
          <p:cNvGrpSpPr/>
          <p:nvPr/>
        </p:nvGrpSpPr>
        <p:grpSpPr>
          <a:xfrm rot="-1415337">
            <a:off x="4039281" y="4285804"/>
            <a:ext cx="850621" cy="1147557"/>
            <a:chOff x="201286" y="5189621"/>
            <a:chExt cx="1476128" cy="1991417"/>
          </a:xfrm>
        </p:grpSpPr>
        <p:sp>
          <p:nvSpPr>
            <p:cNvPr id="647" name="Google Shape;647;p11"/>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8" name="Google Shape;648;p11"/>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9" name="Google Shape;649;p11"/>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
    <p:bg>
      <p:bgPr>
        <a:blipFill>
          <a:blip r:embed="rId2">
            <a:alphaModFix/>
          </a:blip>
          <a:stretch>
            <a:fillRect/>
          </a:stretch>
        </a:blipFill>
        <a:effectLst/>
      </p:bgPr>
    </p:bg>
    <p:spTree>
      <p:nvGrpSpPr>
        <p:cNvPr id="1" name="Shape 651"/>
        <p:cNvGrpSpPr/>
        <p:nvPr/>
      </p:nvGrpSpPr>
      <p:grpSpPr>
        <a:xfrm>
          <a:off x="0" y="0"/>
          <a:ext cx="0" cy="0"/>
          <a:chOff x="0" y="0"/>
          <a:chExt cx="0" cy="0"/>
        </a:xfrm>
      </p:grpSpPr>
      <p:sp>
        <p:nvSpPr>
          <p:cNvPr id="652" name="Google Shape;652;p13"/>
          <p:cNvSpPr txBox="1">
            <a:spLocks noGrp="1"/>
          </p:cNvSpPr>
          <p:nvPr>
            <p:ph type="subTitle" idx="1"/>
          </p:nvPr>
        </p:nvSpPr>
        <p:spPr>
          <a:xfrm>
            <a:off x="20809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3" name="Google Shape;653;p13"/>
          <p:cNvSpPr txBox="1">
            <a:spLocks noGrp="1"/>
          </p:cNvSpPr>
          <p:nvPr>
            <p:ph type="title" hasCustomPrompt="1"/>
          </p:nvPr>
        </p:nvSpPr>
        <p:spPr>
          <a:xfrm>
            <a:off x="713225" y="1724750"/>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4" name="Google Shape;654;p13"/>
          <p:cNvSpPr txBox="1">
            <a:spLocks noGrp="1"/>
          </p:cNvSpPr>
          <p:nvPr>
            <p:ph type="subTitle" idx="2"/>
          </p:nvPr>
        </p:nvSpPr>
        <p:spPr>
          <a:xfrm>
            <a:off x="20809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5" name="Google Shape;655;p13"/>
          <p:cNvSpPr txBox="1">
            <a:spLocks noGrp="1"/>
          </p:cNvSpPr>
          <p:nvPr>
            <p:ph type="subTitle" idx="3"/>
          </p:nvPr>
        </p:nvSpPr>
        <p:spPr>
          <a:xfrm>
            <a:off x="20809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6" name="Google Shape;656;p13"/>
          <p:cNvSpPr txBox="1">
            <a:spLocks noGrp="1"/>
          </p:cNvSpPr>
          <p:nvPr>
            <p:ph type="title" idx="4" hasCustomPrompt="1"/>
          </p:nvPr>
        </p:nvSpPr>
        <p:spPr>
          <a:xfrm>
            <a:off x="7132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7" name="Google Shape;657;p13"/>
          <p:cNvSpPr txBox="1">
            <a:spLocks noGrp="1"/>
          </p:cNvSpPr>
          <p:nvPr>
            <p:ph type="subTitle" idx="5"/>
          </p:nvPr>
        </p:nvSpPr>
        <p:spPr>
          <a:xfrm>
            <a:off x="20809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8" name="Google Shape;658;p13"/>
          <p:cNvSpPr txBox="1">
            <a:spLocks noGrp="1"/>
          </p:cNvSpPr>
          <p:nvPr>
            <p:ph type="subTitle" idx="6"/>
          </p:nvPr>
        </p:nvSpPr>
        <p:spPr>
          <a:xfrm>
            <a:off x="57624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9" name="Google Shape;659;p13"/>
          <p:cNvSpPr txBox="1">
            <a:spLocks noGrp="1"/>
          </p:cNvSpPr>
          <p:nvPr>
            <p:ph type="title" idx="7" hasCustomPrompt="1"/>
          </p:nvPr>
        </p:nvSpPr>
        <p:spPr>
          <a:xfrm>
            <a:off x="4394775" y="1715713"/>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0" name="Google Shape;660;p13"/>
          <p:cNvSpPr txBox="1">
            <a:spLocks noGrp="1"/>
          </p:cNvSpPr>
          <p:nvPr>
            <p:ph type="subTitle" idx="8"/>
          </p:nvPr>
        </p:nvSpPr>
        <p:spPr>
          <a:xfrm>
            <a:off x="57624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1" name="Google Shape;661;p13"/>
          <p:cNvSpPr txBox="1">
            <a:spLocks noGrp="1"/>
          </p:cNvSpPr>
          <p:nvPr>
            <p:ph type="subTitle" idx="9"/>
          </p:nvPr>
        </p:nvSpPr>
        <p:spPr>
          <a:xfrm>
            <a:off x="57624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62" name="Google Shape;662;p13"/>
          <p:cNvSpPr txBox="1">
            <a:spLocks noGrp="1"/>
          </p:cNvSpPr>
          <p:nvPr>
            <p:ph type="title" idx="13" hasCustomPrompt="1"/>
          </p:nvPr>
        </p:nvSpPr>
        <p:spPr>
          <a:xfrm>
            <a:off x="43947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3" name="Google Shape;663;p13"/>
          <p:cNvSpPr txBox="1">
            <a:spLocks noGrp="1"/>
          </p:cNvSpPr>
          <p:nvPr>
            <p:ph type="subTitle" idx="14"/>
          </p:nvPr>
        </p:nvSpPr>
        <p:spPr>
          <a:xfrm>
            <a:off x="57624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4" name="Google Shape;664;p1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Overpass ExtraBold"/>
              <a:buNone/>
              <a:defRPr sz="24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5" name="Google Shape;665;p13"/>
          <p:cNvGrpSpPr/>
          <p:nvPr/>
        </p:nvGrpSpPr>
        <p:grpSpPr>
          <a:xfrm>
            <a:off x="4730727" y="-179477"/>
            <a:ext cx="394637" cy="549479"/>
            <a:chOff x="4100056" y="-27688"/>
            <a:chExt cx="545003" cy="758844"/>
          </a:xfrm>
        </p:grpSpPr>
        <p:grpSp>
          <p:nvGrpSpPr>
            <p:cNvPr id="666" name="Google Shape;666;p13"/>
            <p:cNvGrpSpPr/>
            <p:nvPr/>
          </p:nvGrpSpPr>
          <p:grpSpPr>
            <a:xfrm>
              <a:off x="4123708" y="327623"/>
              <a:ext cx="260910" cy="403533"/>
              <a:chOff x="4123708" y="327623"/>
              <a:chExt cx="260910" cy="403533"/>
            </a:xfrm>
          </p:grpSpPr>
          <p:sp>
            <p:nvSpPr>
              <p:cNvPr id="667" name="Google Shape;667;p13"/>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8" name="Google Shape;668;p13"/>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9" name="Google Shape;669;p13"/>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0" name="Google Shape;670;p13"/>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1" name="Google Shape;671;p13"/>
            <p:cNvGrpSpPr/>
            <p:nvPr/>
          </p:nvGrpSpPr>
          <p:grpSpPr>
            <a:xfrm>
              <a:off x="4384060" y="126258"/>
              <a:ext cx="260999" cy="403549"/>
              <a:chOff x="4384060" y="126258"/>
              <a:chExt cx="260999" cy="403549"/>
            </a:xfrm>
          </p:grpSpPr>
          <p:sp>
            <p:nvSpPr>
              <p:cNvPr id="672" name="Google Shape;672;p13"/>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3" name="Google Shape;673;p13"/>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4" name="Google Shape;674;p13"/>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5" name="Google Shape;675;p13"/>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6" name="Google Shape;676;p13"/>
            <p:cNvGrpSpPr/>
            <p:nvPr/>
          </p:nvGrpSpPr>
          <p:grpSpPr>
            <a:xfrm>
              <a:off x="4100056" y="-27688"/>
              <a:ext cx="260910" cy="403547"/>
              <a:chOff x="4100056" y="-27688"/>
              <a:chExt cx="260910" cy="403547"/>
            </a:xfrm>
          </p:grpSpPr>
          <p:sp>
            <p:nvSpPr>
              <p:cNvPr id="677" name="Google Shape;677;p13"/>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8" name="Google Shape;678;p13"/>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9" name="Google Shape;679;p13"/>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0" name="Google Shape;680;p13"/>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81" name="Google Shape;681;p13"/>
          <p:cNvGrpSpPr/>
          <p:nvPr/>
        </p:nvGrpSpPr>
        <p:grpSpPr>
          <a:xfrm>
            <a:off x="7180132" y="541189"/>
            <a:ext cx="913336" cy="772639"/>
            <a:chOff x="8580941" y="4223027"/>
            <a:chExt cx="1892140" cy="1600660"/>
          </a:xfrm>
        </p:grpSpPr>
        <p:sp>
          <p:nvSpPr>
            <p:cNvPr id="682" name="Google Shape;682;p13"/>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3" name="Google Shape;683;p13"/>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4" name="Google Shape;684;p13"/>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5" name="Google Shape;685;p13"/>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6" name="Google Shape;686;p13"/>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7" name="Google Shape;687;p13"/>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8" name="Google Shape;688;p13"/>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9" name="Google Shape;689;p13"/>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0" name="Google Shape;690;p13"/>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1" name="Google Shape;691;p13"/>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6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8">
    <p:bg>
      <p:bgPr>
        <a:solidFill>
          <a:schemeClr val="dk2"/>
        </a:solidFill>
        <a:effectLst/>
      </p:bgPr>
    </p:bg>
    <p:spTree>
      <p:nvGrpSpPr>
        <p:cNvPr id="1" name="Shape 69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8_1">
    <p:bg>
      <p:bgPr>
        <a:solidFill>
          <a:schemeClr val="accent1"/>
        </a:solidFill>
        <a:effectLst/>
      </p:bgPr>
    </p:bg>
    <p:spTree>
      <p:nvGrpSpPr>
        <p:cNvPr id="1" name="Shape 69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CUSTOM_2">
    <p:bg>
      <p:bgPr>
        <a:blipFill>
          <a:blip r:embed="rId2">
            <a:alphaModFix/>
          </a:blip>
          <a:stretch>
            <a:fillRect/>
          </a:stretch>
        </a:blipFill>
        <a:effectLst/>
      </p:bgPr>
    </p:bg>
    <p:spTree>
      <p:nvGrpSpPr>
        <p:cNvPr id="1" name="Shape 695"/>
        <p:cNvGrpSpPr/>
        <p:nvPr/>
      </p:nvGrpSpPr>
      <p:grpSpPr>
        <a:xfrm>
          <a:off x="0" y="0"/>
          <a:ext cx="0" cy="0"/>
          <a:chOff x="0" y="0"/>
          <a:chExt cx="0" cy="0"/>
        </a:xfrm>
      </p:grpSpPr>
      <p:sp>
        <p:nvSpPr>
          <p:cNvPr id="696" name="Google Shape;696;p17"/>
          <p:cNvSpPr txBox="1">
            <a:spLocks noGrp="1"/>
          </p:cNvSpPr>
          <p:nvPr>
            <p:ph type="subTitle" idx="1"/>
          </p:nvPr>
        </p:nvSpPr>
        <p:spPr>
          <a:xfrm>
            <a:off x="713225"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7" name="Google Shape;697;p17"/>
          <p:cNvSpPr txBox="1">
            <a:spLocks noGrp="1"/>
          </p:cNvSpPr>
          <p:nvPr>
            <p:ph type="subTitle" idx="2"/>
          </p:nvPr>
        </p:nvSpPr>
        <p:spPr>
          <a:xfrm>
            <a:off x="3928747"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8" name="Google Shape;698;p1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bg>
      <p:bgPr>
        <a:blipFill>
          <a:blip r:embed="rId2">
            <a:alphaModFix/>
          </a:blip>
          <a:stretch>
            <a:fillRect/>
          </a:stretch>
        </a:blipFill>
        <a:effectLst/>
      </p:bgPr>
    </p:bg>
    <p:spTree>
      <p:nvGrpSpPr>
        <p:cNvPr id="1" name="Shape 699"/>
        <p:cNvGrpSpPr/>
        <p:nvPr/>
      </p:nvGrpSpPr>
      <p:grpSpPr>
        <a:xfrm>
          <a:off x="0" y="0"/>
          <a:ext cx="0" cy="0"/>
          <a:chOff x="0" y="0"/>
          <a:chExt cx="0" cy="0"/>
        </a:xfrm>
      </p:grpSpPr>
      <p:sp>
        <p:nvSpPr>
          <p:cNvPr id="700" name="Google Shape;700;p18"/>
          <p:cNvSpPr/>
          <p:nvPr/>
        </p:nvSpPr>
        <p:spPr>
          <a:xfrm flipH="1">
            <a:off x="1715021" y="2447044"/>
            <a:ext cx="1113840" cy="869100"/>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01" name="Google Shape;701;p18"/>
          <p:cNvGrpSpPr/>
          <p:nvPr/>
        </p:nvGrpSpPr>
        <p:grpSpPr>
          <a:xfrm flipH="1">
            <a:off x="3261129" y="3536384"/>
            <a:ext cx="2254737" cy="1443291"/>
            <a:chOff x="4521053" y="24166"/>
            <a:chExt cx="2771990" cy="1774392"/>
          </a:xfrm>
        </p:grpSpPr>
        <p:grpSp>
          <p:nvGrpSpPr>
            <p:cNvPr id="702" name="Google Shape;702;p18"/>
            <p:cNvGrpSpPr/>
            <p:nvPr/>
          </p:nvGrpSpPr>
          <p:grpSpPr>
            <a:xfrm>
              <a:off x="6548600" y="1461402"/>
              <a:ext cx="204288" cy="337156"/>
              <a:chOff x="6548600" y="1461402"/>
              <a:chExt cx="204288" cy="337156"/>
            </a:xfrm>
          </p:grpSpPr>
          <p:sp>
            <p:nvSpPr>
              <p:cNvPr id="703" name="Google Shape;703;p18"/>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4" name="Google Shape;704;p18"/>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5" name="Google Shape;705;p18"/>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6" name="Google Shape;706;p18"/>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7" name="Google Shape;707;p18"/>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08" name="Google Shape;708;p18"/>
            <p:cNvGrpSpPr/>
            <p:nvPr/>
          </p:nvGrpSpPr>
          <p:grpSpPr>
            <a:xfrm>
              <a:off x="4521053" y="24166"/>
              <a:ext cx="225401" cy="319030"/>
              <a:chOff x="4521053" y="24166"/>
              <a:chExt cx="225401" cy="319030"/>
            </a:xfrm>
          </p:grpSpPr>
          <p:sp>
            <p:nvSpPr>
              <p:cNvPr id="709" name="Google Shape;709;p18"/>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0" name="Google Shape;710;p18"/>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1" name="Google Shape;711;p18"/>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2" name="Google Shape;712;p18"/>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3" name="Google Shape;713;p18"/>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14" name="Google Shape;714;p18"/>
            <p:cNvGrpSpPr/>
            <p:nvPr/>
          </p:nvGrpSpPr>
          <p:grpSpPr>
            <a:xfrm>
              <a:off x="7070081" y="957459"/>
              <a:ext cx="222962" cy="271285"/>
              <a:chOff x="7070081" y="957459"/>
              <a:chExt cx="222962" cy="271285"/>
            </a:xfrm>
          </p:grpSpPr>
          <p:grpSp>
            <p:nvGrpSpPr>
              <p:cNvPr id="715" name="Google Shape;715;p18"/>
              <p:cNvGrpSpPr/>
              <p:nvPr/>
            </p:nvGrpSpPr>
            <p:grpSpPr>
              <a:xfrm>
                <a:off x="7241850" y="1056825"/>
                <a:ext cx="51193" cy="58681"/>
                <a:chOff x="7241850" y="1056825"/>
                <a:chExt cx="51193" cy="58681"/>
              </a:xfrm>
            </p:grpSpPr>
            <p:sp>
              <p:nvSpPr>
                <p:cNvPr id="716" name="Google Shape;716;p18"/>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7" name="Google Shape;717;p18"/>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18" name="Google Shape;718;p18"/>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9" name="Google Shape;719;p18"/>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0" name="Google Shape;720;p18"/>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1" name="Google Shape;721;p18"/>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2" name="Google Shape;722;p18"/>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723" name="Google Shape;723;p18"/>
          <p:cNvSpPr/>
          <p:nvPr/>
        </p:nvSpPr>
        <p:spPr>
          <a:xfrm flipH="1">
            <a:off x="8142003" y="3422353"/>
            <a:ext cx="1242622" cy="1954385"/>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4" name="Google Shape;724;p18"/>
          <p:cNvSpPr/>
          <p:nvPr/>
        </p:nvSpPr>
        <p:spPr>
          <a:xfrm flipH="1">
            <a:off x="7713690" y="4178133"/>
            <a:ext cx="1300651" cy="1073007"/>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25" name="Google Shape;725;p18"/>
          <p:cNvGrpSpPr/>
          <p:nvPr/>
        </p:nvGrpSpPr>
        <p:grpSpPr>
          <a:xfrm flipH="1">
            <a:off x="258834" y="374611"/>
            <a:ext cx="680317" cy="679823"/>
            <a:chOff x="10998920" y="399642"/>
            <a:chExt cx="836387" cy="835780"/>
          </a:xfrm>
        </p:grpSpPr>
        <p:sp>
          <p:nvSpPr>
            <p:cNvPr id="726" name="Google Shape;726;p18"/>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7" name="Google Shape;727;p18"/>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8" name="Google Shape;728;p18"/>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9" name="Google Shape;729;p18"/>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0" name="Google Shape;730;p18"/>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1" name="Google Shape;731;p18"/>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2" name="Google Shape;732;p18"/>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3" name="Google Shape;733;p18"/>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4" name="Google Shape;734;p18"/>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5" name="Google Shape;735;p18"/>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36" name="Google Shape;736;p18"/>
          <p:cNvGrpSpPr/>
          <p:nvPr/>
        </p:nvGrpSpPr>
        <p:grpSpPr>
          <a:xfrm flipH="1">
            <a:off x="2789716" y="3746424"/>
            <a:ext cx="292202" cy="523367"/>
            <a:chOff x="11090083" y="3898974"/>
            <a:chExt cx="359235" cy="643431"/>
          </a:xfrm>
        </p:grpSpPr>
        <p:sp>
          <p:nvSpPr>
            <p:cNvPr id="737" name="Google Shape;737;p18"/>
            <p:cNvSpPr/>
            <p:nvPr/>
          </p:nvSpPr>
          <p:spPr>
            <a:xfrm>
              <a:off x="11355762" y="4239524"/>
              <a:ext cx="38514" cy="38590"/>
            </a:xfrm>
            <a:custGeom>
              <a:avLst/>
              <a:gdLst/>
              <a:ahLst/>
              <a:cxnLst/>
              <a:rect l="l" t="t" r="r" b="b"/>
              <a:pathLst>
                <a:path w="38514" h="38590" extrusionOk="0">
                  <a:moveTo>
                    <a:pt x="28495" y="36188"/>
                  </a:moveTo>
                  <a:cubicBezTo>
                    <a:pt x="37778" y="31098"/>
                    <a:pt x="41259" y="19401"/>
                    <a:pt x="36171" y="10024"/>
                  </a:cubicBezTo>
                  <a:cubicBezTo>
                    <a:pt x="31084" y="738"/>
                    <a:pt x="19391" y="-2745"/>
                    <a:pt x="10020" y="2345"/>
                  </a:cubicBezTo>
                  <a:cubicBezTo>
                    <a:pt x="737" y="7435"/>
                    <a:pt x="-2744" y="19133"/>
                    <a:pt x="2343" y="28509"/>
                  </a:cubicBezTo>
                  <a:cubicBezTo>
                    <a:pt x="7431" y="37885"/>
                    <a:pt x="19123" y="4136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8" name="Google Shape;738;p18"/>
            <p:cNvSpPr/>
            <p:nvPr/>
          </p:nvSpPr>
          <p:spPr>
            <a:xfrm>
              <a:off x="11095500" y="4081111"/>
              <a:ext cx="38424" cy="38530"/>
            </a:xfrm>
            <a:custGeom>
              <a:avLst/>
              <a:gdLst/>
              <a:ahLst/>
              <a:cxnLst/>
              <a:rect l="l" t="t" r="r" b="b"/>
              <a:pathLst>
                <a:path w="38424" h="38530" extrusionOk="0">
                  <a:moveTo>
                    <a:pt x="28405" y="36188"/>
                  </a:moveTo>
                  <a:cubicBezTo>
                    <a:pt x="37688" y="31098"/>
                    <a:pt x="41169" y="19401"/>
                    <a:pt x="36081" y="10024"/>
                  </a:cubicBezTo>
                  <a:cubicBezTo>
                    <a:pt x="30994" y="737"/>
                    <a:pt x="19302" y="-2745"/>
                    <a:pt x="10020" y="2345"/>
                  </a:cubicBezTo>
                  <a:cubicBezTo>
                    <a:pt x="737" y="7435"/>
                    <a:pt x="-2744" y="19133"/>
                    <a:pt x="2344" y="28419"/>
                  </a:cubicBezTo>
                  <a:cubicBezTo>
                    <a:pt x="7431" y="37796"/>
                    <a:pt x="19124" y="4127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9" name="Google Shape;739;p18"/>
            <p:cNvSpPr/>
            <p:nvPr/>
          </p:nvSpPr>
          <p:spPr>
            <a:xfrm>
              <a:off x="11247587" y="3971991"/>
              <a:ext cx="38514" cy="38548"/>
            </a:xfrm>
            <a:custGeom>
              <a:avLst/>
              <a:gdLst/>
              <a:ahLst/>
              <a:cxnLst/>
              <a:rect l="l" t="t" r="r" b="b"/>
              <a:pathLst>
                <a:path w="38514" h="38548" extrusionOk="0">
                  <a:moveTo>
                    <a:pt x="28495" y="36188"/>
                  </a:moveTo>
                  <a:cubicBezTo>
                    <a:pt x="37778" y="31098"/>
                    <a:pt x="41259" y="19401"/>
                    <a:pt x="36171" y="10024"/>
                  </a:cubicBezTo>
                  <a:cubicBezTo>
                    <a:pt x="31084" y="738"/>
                    <a:pt x="19391" y="-2745"/>
                    <a:pt x="10020" y="2345"/>
                  </a:cubicBezTo>
                  <a:cubicBezTo>
                    <a:pt x="737" y="7435"/>
                    <a:pt x="-2744" y="19133"/>
                    <a:pt x="2343" y="28419"/>
                  </a:cubicBezTo>
                  <a:cubicBezTo>
                    <a:pt x="7431" y="37885"/>
                    <a:pt x="19123" y="4127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0" name="Google Shape;740;p18"/>
            <p:cNvSpPr/>
            <p:nvPr/>
          </p:nvSpPr>
          <p:spPr>
            <a:xfrm>
              <a:off x="11288268" y="4312301"/>
              <a:ext cx="38532" cy="38590"/>
            </a:xfrm>
            <a:custGeom>
              <a:avLst/>
              <a:gdLst/>
              <a:ahLst/>
              <a:cxnLst/>
              <a:rect l="l" t="t" r="r" b="b"/>
              <a:pathLst>
                <a:path w="38532" h="38590" extrusionOk="0">
                  <a:moveTo>
                    <a:pt x="28513" y="36188"/>
                  </a:moveTo>
                  <a:cubicBezTo>
                    <a:pt x="37795" y="31098"/>
                    <a:pt x="41276" y="19401"/>
                    <a:pt x="36189" y="10024"/>
                  </a:cubicBezTo>
                  <a:cubicBezTo>
                    <a:pt x="31101" y="738"/>
                    <a:pt x="19410" y="-2745"/>
                    <a:pt x="10038" y="2345"/>
                  </a:cubicBezTo>
                  <a:cubicBezTo>
                    <a:pt x="666" y="7435"/>
                    <a:pt x="-2726" y="19133"/>
                    <a:pt x="2362" y="28509"/>
                  </a:cubicBezTo>
                  <a:cubicBezTo>
                    <a:pt x="7538" y="37885"/>
                    <a:pt x="19231" y="41368"/>
                    <a:pt x="28513"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1" name="Google Shape;741;p18"/>
            <p:cNvSpPr/>
            <p:nvPr/>
          </p:nvSpPr>
          <p:spPr>
            <a:xfrm>
              <a:off x="11150033" y="4287744"/>
              <a:ext cx="38425" cy="38590"/>
            </a:xfrm>
            <a:custGeom>
              <a:avLst/>
              <a:gdLst/>
              <a:ahLst/>
              <a:cxnLst/>
              <a:rect l="l" t="t" r="r" b="b"/>
              <a:pathLst>
                <a:path w="38425" h="38590" extrusionOk="0">
                  <a:moveTo>
                    <a:pt x="28405" y="36188"/>
                  </a:moveTo>
                  <a:cubicBezTo>
                    <a:pt x="37688" y="31098"/>
                    <a:pt x="41169" y="19401"/>
                    <a:pt x="36082" y="10024"/>
                  </a:cubicBezTo>
                  <a:cubicBezTo>
                    <a:pt x="30994" y="738"/>
                    <a:pt x="19302" y="-2745"/>
                    <a:pt x="10020" y="2345"/>
                  </a:cubicBezTo>
                  <a:cubicBezTo>
                    <a:pt x="737" y="7435"/>
                    <a:pt x="-2744" y="19133"/>
                    <a:pt x="2344" y="28509"/>
                  </a:cubicBezTo>
                  <a:cubicBezTo>
                    <a:pt x="7431" y="37885"/>
                    <a:pt x="19124" y="4136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2" name="Google Shape;742;p18"/>
            <p:cNvSpPr/>
            <p:nvPr/>
          </p:nvSpPr>
          <p:spPr>
            <a:xfrm>
              <a:off x="11367393" y="4477885"/>
              <a:ext cx="64430" cy="64520"/>
            </a:xfrm>
            <a:custGeom>
              <a:avLst/>
              <a:gdLst/>
              <a:ahLst/>
              <a:cxnLst/>
              <a:rect l="l" t="t" r="r" b="b"/>
              <a:pathLst>
                <a:path w="64430" h="64520" extrusionOk="0">
                  <a:moveTo>
                    <a:pt x="47656" y="60538"/>
                  </a:moveTo>
                  <a:cubicBezTo>
                    <a:pt x="63275" y="51966"/>
                    <a:pt x="68988" y="32410"/>
                    <a:pt x="60509" y="16783"/>
                  </a:cubicBezTo>
                  <a:cubicBezTo>
                    <a:pt x="51941" y="1156"/>
                    <a:pt x="32394" y="-4559"/>
                    <a:pt x="16775" y="3924"/>
                  </a:cubicBezTo>
                  <a:cubicBezTo>
                    <a:pt x="1155" y="12497"/>
                    <a:pt x="-4557" y="32053"/>
                    <a:pt x="3923" y="47680"/>
                  </a:cubicBezTo>
                  <a:cubicBezTo>
                    <a:pt x="12401" y="63396"/>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3" name="Google Shape;743;p18"/>
            <p:cNvSpPr/>
            <p:nvPr/>
          </p:nvSpPr>
          <p:spPr>
            <a:xfrm>
              <a:off x="11208344" y="4134003"/>
              <a:ext cx="64430" cy="64502"/>
            </a:xfrm>
            <a:custGeom>
              <a:avLst/>
              <a:gdLst/>
              <a:ahLst/>
              <a:cxnLst/>
              <a:rect l="l" t="t" r="r" b="b"/>
              <a:pathLst>
                <a:path w="64430" h="64502" extrusionOk="0">
                  <a:moveTo>
                    <a:pt x="47656" y="60539"/>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4" name="Google Shape;744;p18"/>
            <p:cNvSpPr/>
            <p:nvPr/>
          </p:nvSpPr>
          <p:spPr>
            <a:xfrm>
              <a:off x="11090083" y="3898974"/>
              <a:ext cx="64430" cy="64502"/>
            </a:xfrm>
            <a:custGeom>
              <a:avLst/>
              <a:gdLst/>
              <a:ahLst/>
              <a:cxnLst/>
              <a:rect l="l" t="t" r="r" b="b"/>
              <a:pathLst>
                <a:path w="64430" h="64502" extrusionOk="0">
                  <a:moveTo>
                    <a:pt x="47656" y="60538"/>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5" name="Google Shape;745;p18"/>
            <p:cNvSpPr/>
            <p:nvPr/>
          </p:nvSpPr>
          <p:spPr>
            <a:xfrm>
              <a:off x="11384887" y="4046939"/>
              <a:ext cx="64431" cy="64520"/>
            </a:xfrm>
            <a:custGeom>
              <a:avLst/>
              <a:gdLst/>
              <a:ahLst/>
              <a:cxnLst/>
              <a:rect l="l" t="t" r="r" b="b"/>
              <a:pathLst>
                <a:path w="64431" h="64520" extrusionOk="0">
                  <a:moveTo>
                    <a:pt x="47657" y="60539"/>
                  </a:moveTo>
                  <a:cubicBezTo>
                    <a:pt x="63276" y="51966"/>
                    <a:pt x="68988" y="32410"/>
                    <a:pt x="60509" y="16783"/>
                  </a:cubicBezTo>
                  <a:cubicBezTo>
                    <a:pt x="52030" y="1156"/>
                    <a:pt x="32394" y="-4559"/>
                    <a:pt x="16774" y="3924"/>
                  </a:cubicBezTo>
                  <a:cubicBezTo>
                    <a:pt x="1155" y="12497"/>
                    <a:pt x="-4556" y="32053"/>
                    <a:pt x="3922" y="47680"/>
                  </a:cubicBezTo>
                  <a:cubicBezTo>
                    <a:pt x="12401" y="63396"/>
                    <a:pt x="32037" y="69111"/>
                    <a:pt x="47657"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46" name="Google Shape;746;p18"/>
          <p:cNvGrpSpPr/>
          <p:nvPr/>
        </p:nvGrpSpPr>
        <p:grpSpPr>
          <a:xfrm flipH="1">
            <a:off x="7882838" y="4511839"/>
            <a:ext cx="679809" cy="685811"/>
            <a:chOff x="1152825" y="6165169"/>
            <a:chExt cx="835762" cy="843141"/>
          </a:xfrm>
        </p:grpSpPr>
        <p:sp>
          <p:nvSpPr>
            <p:cNvPr id="747" name="Google Shape;747;p18"/>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48" name="Google Shape;748;p18"/>
            <p:cNvGrpSpPr/>
            <p:nvPr/>
          </p:nvGrpSpPr>
          <p:grpSpPr>
            <a:xfrm>
              <a:off x="1452002" y="6794239"/>
              <a:ext cx="312502" cy="68696"/>
              <a:chOff x="1452002" y="6794239"/>
              <a:chExt cx="312502" cy="68696"/>
            </a:xfrm>
          </p:grpSpPr>
          <p:sp>
            <p:nvSpPr>
              <p:cNvPr id="749" name="Google Shape;749;p18"/>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0" name="Google Shape;750;p18"/>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1" name="Google Shape;751;p18"/>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2" name="Google Shape;752;p18"/>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53" name="Google Shape;753;p18"/>
            <p:cNvGrpSpPr/>
            <p:nvPr/>
          </p:nvGrpSpPr>
          <p:grpSpPr>
            <a:xfrm>
              <a:off x="1518694" y="6262403"/>
              <a:ext cx="229194" cy="159063"/>
              <a:chOff x="1518694" y="6262403"/>
              <a:chExt cx="229194" cy="159063"/>
            </a:xfrm>
          </p:grpSpPr>
          <p:sp>
            <p:nvSpPr>
              <p:cNvPr id="754" name="Google Shape;754;p18"/>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5" name="Google Shape;755;p18"/>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6" name="Google Shape;756;p18"/>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7" name="Google Shape;757;p18"/>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8" name="Google Shape;758;p18"/>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9" name="Google Shape;759;p18"/>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0" name="Google Shape;760;p18"/>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1" name="Google Shape;761;p18"/>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2" name="Google Shape;762;p18"/>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63" name="Google Shape;763;p18"/>
          <p:cNvGrpSpPr/>
          <p:nvPr/>
        </p:nvGrpSpPr>
        <p:grpSpPr>
          <a:xfrm flipH="1">
            <a:off x="8396322" y="3106588"/>
            <a:ext cx="905200" cy="2206163"/>
            <a:chOff x="-447306" y="3705217"/>
            <a:chExt cx="1511186" cy="3683077"/>
          </a:xfrm>
        </p:grpSpPr>
        <p:grpSp>
          <p:nvGrpSpPr>
            <p:cNvPr id="764" name="Google Shape;764;p18"/>
            <p:cNvGrpSpPr/>
            <p:nvPr/>
          </p:nvGrpSpPr>
          <p:grpSpPr>
            <a:xfrm>
              <a:off x="-447306" y="3705217"/>
              <a:ext cx="1511186" cy="3683077"/>
              <a:chOff x="-447306" y="3705217"/>
              <a:chExt cx="1511186" cy="3683077"/>
            </a:xfrm>
          </p:grpSpPr>
          <p:sp>
            <p:nvSpPr>
              <p:cNvPr id="765" name="Google Shape;765;p1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6" name="Google Shape;766;p1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7" name="Google Shape;767;p1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8" name="Google Shape;768;p1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9" name="Google Shape;769;p1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0" name="Google Shape;770;p1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1" name="Google Shape;771;p1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2" name="Google Shape;772;p1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3" name="Google Shape;773;p1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4" name="Google Shape;774;p1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5" name="Google Shape;775;p1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6" name="Google Shape;776;p1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7" name="Google Shape;777;p1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8" name="Google Shape;778;p1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79" name="Google Shape;779;p18"/>
            <p:cNvGrpSpPr/>
            <p:nvPr/>
          </p:nvGrpSpPr>
          <p:grpSpPr>
            <a:xfrm>
              <a:off x="-131202" y="3705284"/>
              <a:ext cx="1190013" cy="3304167"/>
              <a:chOff x="-131202" y="3705284"/>
              <a:chExt cx="1190013" cy="3304167"/>
            </a:xfrm>
          </p:grpSpPr>
          <p:sp>
            <p:nvSpPr>
              <p:cNvPr id="780" name="Google Shape;780;p1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1" name="Google Shape;781;p1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2" name="Google Shape;782;p1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3" name="Google Shape;783;p1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4" name="Google Shape;784;p1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5" name="Google Shape;785;p1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6" name="Google Shape;786;p1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7" name="Google Shape;787;p1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8" name="Google Shape;788;p1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9" name="Google Shape;789;p1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0" name="Google Shape;790;p1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1" name="Google Shape;791;p1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2" name="Google Shape;792;p1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3" name="Google Shape;793;p1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4" name="Google Shape;794;p1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95" name="Google Shape;795;p18"/>
          <p:cNvGrpSpPr/>
          <p:nvPr/>
        </p:nvGrpSpPr>
        <p:grpSpPr>
          <a:xfrm rot="251015" flipH="1">
            <a:off x="-262944" y="4284791"/>
            <a:ext cx="935848" cy="1139912"/>
            <a:chOff x="6461514" y="5104403"/>
            <a:chExt cx="1782571" cy="2171265"/>
          </a:xfrm>
        </p:grpSpPr>
        <p:sp>
          <p:nvSpPr>
            <p:cNvPr id="796" name="Google Shape;796;p18"/>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7" name="Google Shape;797;p18"/>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8" name="Google Shape;798;p18"/>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9" name="Google Shape;799;p18"/>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0" name="Google Shape;800;p18"/>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1" name="Google Shape;801;p18"/>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2" name="Google Shape;802;p18"/>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03" name="Google Shape;803;p18"/>
          <p:cNvGrpSpPr/>
          <p:nvPr/>
        </p:nvGrpSpPr>
        <p:grpSpPr>
          <a:xfrm rot="251015" flipH="1">
            <a:off x="-101758" y="4286639"/>
            <a:ext cx="546008" cy="944729"/>
            <a:chOff x="6910179" y="5113097"/>
            <a:chExt cx="1040018" cy="1799487"/>
          </a:xfrm>
        </p:grpSpPr>
        <p:sp>
          <p:nvSpPr>
            <p:cNvPr id="804" name="Google Shape;804;p18"/>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5" name="Google Shape;805;p18"/>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06" name="Google Shape;806;p18"/>
          <p:cNvSpPr txBox="1">
            <a:spLocks noGrp="1"/>
          </p:cNvSpPr>
          <p:nvPr>
            <p:ph type="title" hasCustomPrompt="1"/>
          </p:nvPr>
        </p:nvSpPr>
        <p:spPr>
          <a:xfrm>
            <a:off x="1160525" y="1840888"/>
            <a:ext cx="2001600" cy="147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0000"/>
              <a:buFont typeface="Overpass Black"/>
              <a:buNone/>
              <a:defRPr sz="10000">
                <a:latin typeface="Overpass Black"/>
                <a:ea typeface="Overpass Black"/>
                <a:cs typeface="Overpass Black"/>
                <a:sym typeface="Overpass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807" name="Google Shape;807;p18"/>
          <p:cNvSpPr txBox="1">
            <a:spLocks noGrp="1"/>
          </p:cNvSpPr>
          <p:nvPr>
            <p:ph type="title" idx="2"/>
          </p:nvPr>
        </p:nvSpPr>
        <p:spPr>
          <a:xfrm>
            <a:off x="536795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08" name="Google Shape;808;p18"/>
          <p:cNvSpPr txBox="1">
            <a:spLocks noGrp="1"/>
          </p:cNvSpPr>
          <p:nvPr>
            <p:ph type="subTitle" idx="1"/>
          </p:nvPr>
        </p:nvSpPr>
        <p:spPr>
          <a:xfrm>
            <a:off x="5349550" y="2724975"/>
            <a:ext cx="2798100" cy="5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arlow"/>
                <a:ea typeface="Barlow"/>
                <a:cs typeface="Barlow"/>
                <a:sym typeface="Barlow"/>
              </a:defRPr>
            </a:lvl1pPr>
            <a:lvl2pPr lvl="1" algn="ctr" rtl="0">
              <a:lnSpc>
                <a:spcPct val="100000"/>
              </a:lnSpc>
              <a:spcBef>
                <a:spcPts val="1600"/>
              </a:spcBef>
              <a:spcAft>
                <a:spcPts val="0"/>
              </a:spcAft>
              <a:buNone/>
              <a:defRPr sz="2000"/>
            </a:lvl2pPr>
            <a:lvl3pPr lvl="2" algn="ctr" rtl="0">
              <a:lnSpc>
                <a:spcPct val="100000"/>
              </a:lnSpc>
              <a:spcBef>
                <a:spcPts val="1600"/>
              </a:spcBef>
              <a:spcAft>
                <a:spcPts val="0"/>
              </a:spcAft>
              <a:buNone/>
              <a:defRPr sz="2000"/>
            </a:lvl3pPr>
            <a:lvl4pPr lvl="3" algn="ctr" rtl="0">
              <a:lnSpc>
                <a:spcPct val="100000"/>
              </a:lnSpc>
              <a:spcBef>
                <a:spcPts val="1600"/>
              </a:spcBef>
              <a:spcAft>
                <a:spcPts val="0"/>
              </a:spcAft>
              <a:buNone/>
              <a:defRPr sz="2000"/>
            </a:lvl4pPr>
            <a:lvl5pPr lvl="4" algn="ctr" rtl="0">
              <a:lnSpc>
                <a:spcPct val="100000"/>
              </a:lnSpc>
              <a:spcBef>
                <a:spcPts val="1600"/>
              </a:spcBef>
              <a:spcAft>
                <a:spcPts val="0"/>
              </a:spcAft>
              <a:buNone/>
              <a:defRPr sz="2000"/>
            </a:lvl5pPr>
            <a:lvl6pPr lvl="5" algn="ctr" rtl="0">
              <a:lnSpc>
                <a:spcPct val="100000"/>
              </a:lnSpc>
              <a:spcBef>
                <a:spcPts val="1600"/>
              </a:spcBef>
              <a:spcAft>
                <a:spcPts val="0"/>
              </a:spcAft>
              <a:buNone/>
              <a:defRPr sz="2000"/>
            </a:lvl6pPr>
            <a:lvl7pPr lvl="6" algn="ctr" rtl="0">
              <a:lnSpc>
                <a:spcPct val="100000"/>
              </a:lnSpc>
              <a:spcBef>
                <a:spcPts val="1600"/>
              </a:spcBef>
              <a:spcAft>
                <a:spcPts val="0"/>
              </a:spcAft>
              <a:buNone/>
              <a:defRPr sz="2000"/>
            </a:lvl7pPr>
            <a:lvl8pPr lvl="7" algn="ctr" rtl="0">
              <a:lnSpc>
                <a:spcPct val="100000"/>
              </a:lnSpc>
              <a:spcBef>
                <a:spcPts val="1600"/>
              </a:spcBef>
              <a:spcAft>
                <a:spcPts val="0"/>
              </a:spcAft>
              <a:buNone/>
              <a:defRPr sz="2000"/>
            </a:lvl8pPr>
            <a:lvl9pPr lvl="8" algn="ctr" rtl="0">
              <a:lnSpc>
                <a:spcPct val="100000"/>
              </a:lnSpc>
              <a:spcBef>
                <a:spcPts val="1600"/>
              </a:spcBef>
              <a:spcAft>
                <a:spcPts val="1600"/>
              </a:spcAft>
              <a:buNone/>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809"/>
        <p:cNvGrpSpPr/>
        <p:nvPr/>
      </p:nvGrpSpPr>
      <p:grpSpPr>
        <a:xfrm>
          <a:off x="0" y="0"/>
          <a:ext cx="0" cy="0"/>
          <a:chOff x="0" y="0"/>
          <a:chExt cx="0" cy="0"/>
        </a:xfrm>
      </p:grpSpPr>
      <p:sp>
        <p:nvSpPr>
          <p:cNvPr id="810" name="Google Shape;810;p19"/>
          <p:cNvSpPr txBox="1">
            <a:spLocks noGrp="1"/>
          </p:cNvSpPr>
          <p:nvPr>
            <p:ph type="subTitle" idx="1"/>
          </p:nvPr>
        </p:nvSpPr>
        <p:spPr>
          <a:xfrm>
            <a:off x="7132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1" name="Google Shape;811;p19"/>
          <p:cNvSpPr txBox="1">
            <a:spLocks noGrp="1"/>
          </p:cNvSpPr>
          <p:nvPr>
            <p:ph type="title"/>
          </p:nvPr>
        </p:nvSpPr>
        <p:spPr>
          <a:xfrm>
            <a:off x="7132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2" name="Google Shape;812;p19"/>
          <p:cNvSpPr txBox="1">
            <a:spLocks noGrp="1"/>
          </p:cNvSpPr>
          <p:nvPr>
            <p:ph type="subTitle" idx="2"/>
          </p:nvPr>
        </p:nvSpPr>
        <p:spPr>
          <a:xfrm>
            <a:off x="342897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3" name="Google Shape;813;p19"/>
          <p:cNvSpPr txBox="1">
            <a:spLocks noGrp="1"/>
          </p:cNvSpPr>
          <p:nvPr>
            <p:ph type="title" idx="3"/>
          </p:nvPr>
        </p:nvSpPr>
        <p:spPr>
          <a:xfrm>
            <a:off x="342897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4" name="Google Shape;814;p19"/>
          <p:cNvSpPr txBox="1">
            <a:spLocks noGrp="1"/>
          </p:cNvSpPr>
          <p:nvPr>
            <p:ph type="subTitle" idx="4"/>
          </p:nvPr>
        </p:nvSpPr>
        <p:spPr>
          <a:xfrm>
            <a:off x="61447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5" name="Google Shape;815;p19"/>
          <p:cNvSpPr txBox="1">
            <a:spLocks noGrp="1"/>
          </p:cNvSpPr>
          <p:nvPr>
            <p:ph type="title" idx="5"/>
          </p:nvPr>
        </p:nvSpPr>
        <p:spPr>
          <a:xfrm>
            <a:off x="61447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16" name="Google Shape;816;p19"/>
          <p:cNvGrpSpPr/>
          <p:nvPr/>
        </p:nvGrpSpPr>
        <p:grpSpPr>
          <a:xfrm>
            <a:off x="8124133" y="-11499"/>
            <a:ext cx="1472063" cy="1168608"/>
            <a:chOff x="2942485" y="-56344"/>
            <a:chExt cx="2092187" cy="1660898"/>
          </a:xfrm>
        </p:grpSpPr>
        <p:grpSp>
          <p:nvGrpSpPr>
            <p:cNvPr id="817" name="Google Shape;817;p19"/>
            <p:cNvGrpSpPr/>
            <p:nvPr/>
          </p:nvGrpSpPr>
          <p:grpSpPr>
            <a:xfrm>
              <a:off x="2942485" y="-56344"/>
              <a:ext cx="1873186" cy="790648"/>
              <a:chOff x="2942485" y="-56344"/>
              <a:chExt cx="1873186" cy="790648"/>
            </a:xfrm>
          </p:grpSpPr>
          <p:sp>
            <p:nvSpPr>
              <p:cNvPr id="818" name="Google Shape;818;p19"/>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19" name="Google Shape;819;p19"/>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0" name="Google Shape;820;p19"/>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1" name="Google Shape;821;p19"/>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2" name="Google Shape;822;p19"/>
            <p:cNvGrpSpPr/>
            <p:nvPr/>
          </p:nvGrpSpPr>
          <p:grpSpPr>
            <a:xfrm>
              <a:off x="4098733" y="86390"/>
              <a:ext cx="857413" cy="1518164"/>
              <a:chOff x="4098733" y="86390"/>
              <a:chExt cx="857413" cy="1518164"/>
            </a:xfrm>
          </p:grpSpPr>
          <p:sp>
            <p:nvSpPr>
              <p:cNvPr id="823" name="Google Shape;823;p19"/>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4" name="Google Shape;824;p19"/>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5" name="Google Shape;825;p19"/>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6" name="Google Shape;826;p19"/>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7" name="Google Shape;827;p19"/>
            <p:cNvGrpSpPr/>
            <p:nvPr/>
          </p:nvGrpSpPr>
          <p:grpSpPr>
            <a:xfrm>
              <a:off x="3310709" y="-34564"/>
              <a:ext cx="1723963" cy="1391012"/>
              <a:chOff x="3310709" y="-34564"/>
              <a:chExt cx="1723963" cy="1391012"/>
            </a:xfrm>
          </p:grpSpPr>
          <p:sp>
            <p:nvSpPr>
              <p:cNvPr id="828" name="Google Shape;828;p19"/>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9" name="Google Shape;829;p19"/>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0" name="Google Shape;830;p19"/>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1" name="Google Shape;831;p19"/>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32" name="Google Shape;832;p19"/>
          <p:cNvGrpSpPr/>
          <p:nvPr/>
        </p:nvGrpSpPr>
        <p:grpSpPr>
          <a:xfrm>
            <a:off x="7842866" y="4487055"/>
            <a:ext cx="383504" cy="533923"/>
            <a:chOff x="3594258" y="163138"/>
            <a:chExt cx="545060" cy="758845"/>
          </a:xfrm>
        </p:grpSpPr>
        <p:grpSp>
          <p:nvGrpSpPr>
            <p:cNvPr id="833" name="Google Shape;833;p19"/>
            <p:cNvGrpSpPr/>
            <p:nvPr/>
          </p:nvGrpSpPr>
          <p:grpSpPr>
            <a:xfrm>
              <a:off x="3617910" y="518450"/>
              <a:ext cx="260999" cy="403533"/>
              <a:chOff x="3617910" y="518450"/>
              <a:chExt cx="260999" cy="403533"/>
            </a:xfrm>
          </p:grpSpPr>
          <p:sp>
            <p:nvSpPr>
              <p:cNvPr id="834" name="Google Shape;834;p1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5" name="Google Shape;835;p1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6" name="Google Shape;836;p1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7" name="Google Shape;837;p1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38" name="Google Shape;838;p19"/>
            <p:cNvGrpSpPr/>
            <p:nvPr/>
          </p:nvGrpSpPr>
          <p:grpSpPr>
            <a:xfrm>
              <a:off x="3878351" y="317086"/>
              <a:ext cx="260967" cy="403549"/>
              <a:chOff x="3878351" y="317086"/>
              <a:chExt cx="260967" cy="403549"/>
            </a:xfrm>
          </p:grpSpPr>
          <p:sp>
            <p:nvSpPr>
              <p:cNvPr id="839" name="Google Shape;839;p1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0" name="Google Shape;840;p1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1" name="Google Shape;841;p1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2" name="Google Shape;842;p1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43" name="Google Shape;843;p19"/>
            <p:cNvGrpSpPr/>
            <p:nvPr/>
          </p:nvGrpSpPr>
          <p:grpSpPr>
            <a:xfrm>
              <a:off x="3594258" y="163138"/>
              <a:ext cx="260999" cy="403622"/>
              <a:chOff x="3594258" y="163138"/>
              <a:chExt cx="260999" cy="403622"/>
            </a:xfrm>
          </p:grpSpPr>
          <p:sp>
            <p:nvSpPr>
              <p:cNvPr id="844" name="Google Shape;844;p1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5" name="Google Shape;845;p1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6" name="Google Shape;846;p1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7" name="Google Shape;847;p1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48" name="Google Shape;848;p19"/>
          <p:cNvGrpSpPr/>
          <p:nvPr/>
        </p:nvGrpSpPr>
        <p:grpSpPr>
          <a:xfrm rot="-5277328">
            <a:off x="7753097" y="2202530"/>
            <a:ext cx="1417640" cy="261836"/>
            <a:chOff x="2786678" y="4859115"/>
            <a:chExt cx="2014987" cy="372165"/>
          </a:xfrm>
        </p:grpSpPr>
        <p:sp>
          <p:nvSpPr>
            <p:cNvPr id="849" name="Google Shape;849;p19"/>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0" name="Google Shape;850;p19"/>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1" name="Google Shape;851;p19"/>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52" name="Google Shape;852;p19"/>
          <p:cNvGrpSpPr/>
          <p:nvPr/>
        </p:nvGrpSpPr>
        <p:grpSpPr>
          <a:xfrm>
            <a:off x="-152572" y="4406983"/>
            <a:ext cx="1333751" cy="1465621"/>
            <a:chOff x="-124520" y="1013297"/>
            <a:chExt cx="1895610" cy="2083031"/>
          </a:xfrm>
        </p:grpSpPr>
        <p:sp>
          <p:nvSpPr>
            <p:cNvPr id="853" name="Google Shape;853;p19"/>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4" name="Google Shape;854;p19"/>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5" name="Google Shape;855;p19"/>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6" name="Google Shape;856;p19"/>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7" name="Google Shape;857;p19"/>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8" name="Google Shape;858;p19"/>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9" name="Google Shape;859;p19"/>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0" name="Google Shape;860;p19"/>
          <p:cNvGrpSpPr/>
          <p:nvPr/>
        </p:nvGrpSpPr>
        <p:grpSpPr>
          <a:xfrm>
            <a:off x="387330" y="4593013"/>
            <a:ext cx="1090238" cy="966245"/>
            <a:chOff x="163698" y="1355357"/>
            <a:chExt cx="1549514" cy="1373288"/>
          </a:xfrm>
        </p:grpSpPr>
        <p:sp>
          <p:nvSpPr>
            <p:cNvPr id="861" name="Google Shape;861;p19"/>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2" name="Google Shape;862;p19"/>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3" name="Google Shape;863;p19"/>
          <p:cNvGrpSpPr/>
          <p:nvPr/>
        </p:nvGrpSpPr>
        <p:grpSpPr>
          <a:xfrm>
            <a:off x="8305807" y="4487039"/>
            <a:ext cx="913336" cy="772639"/>
            <a:chOff x="8580941" y="4223027"/>
            <a:chExt cx="1892140" cy="1600660"/>
          </a:xfrm>
        </p:grpSpPr>
        <p:sp>
          <p:nvSpPr>
            <p:cNvPr id="864" name="Google Shape;864;p19"/>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5" name="Google Shape;865;p19"/>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6" name="Google Shape;866;p19"/>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7" name="Google Shape;867;p19"/>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8" name="Google Shape;868;p19"/>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9" name="Google Shape;869;p19"/>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0" name="Google Shape;870;p19"/>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1" name="Google Shape;871;p19"/>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2" name="Google Shape;872;p19"/>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3" name="Google Shape;873;p19"/>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74" name="Google Shape;874;p19"/>
          <p:cNvSpPr txBox="1">
            <a:spLocks noGrp="1"/>
          </p:cNvSpPr>
          <p:nvPr>
            <p:ph type="title" idx="6"/>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bg>
      <p:bgPr>
        <a:blipFill>
          <a:blip r:embed="rId2">
            <a:alphaModFix/>
          </a:blip>
          <a:stretch>
            <a:fillRect/>
          </a:stretch>
        </a:blipFill>
        <a:effectLst/>
      </p:bgPr>
    </p:bg>
    <p:spTree>
      <p:nvGrpSpPr>
        <p:cNvPr id="1" name="Shape 875"/>
        <p:cNvGrpSpPr/>
        <p:nvPr/>
      </p:nvGrpSpPr>
      <p:grpSpPr>
        <a:xfrm>
          <a:off x="0" y="0"/>
          <a:ext cx="0" cy="0"/>
          <a:chOff x="0" y="0"/>
          <a:chExt cx="0" cy="0"/>
        </a:xfrm>
      </p:grpSpPr>
      <p:sp>
        <p:nvSpPr>
          <p:cNvPr id="876" name="Google Shape;876;p20"/>
          <p:cNvSpPr txBox="1">
            <a:spLocks noGrp="1"/>
          </p:cNvSpPr>
          <p:nvPr>
            <p:ph type="subTitle" idx="1"/>
          </p:nvPr>
        </p:nvSpPr>
        <p:spPr>
          <a:xfrm>
            <a:off x="7132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7" name="Google Shape;877;p20"/>
          <p:cNvSpPr txBox="1">
            <a:spLocks noGrp="1"/>
          </p:cNvSpPr>
          <p:nvPr>
            <p:ph type="title"/>
          </p:nvPr>
        </p:nvSpPr>
        <p:spPr>
          <a:xfrm>
            <a:off x="7132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78" name="Google Shape;878;p20"/>
          <p:cNvSpPr txBox="1">
            <a:spLocks noGrp="1"/>
          </p:cNvSpPr>
          <p:nvPr>
            <p:ph type="subTitle" idx="2"/>
          </p:nvPr>
        </p:nvSpPr>
        <p:spPr>
          <a:xfrm>
            <a:off x="342897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9" name="Google Shape;879;p20"/>
          <p:cNvSpPr txBox="1">
            <a:spLocks noGrp="1"/>
          </p:cNvSpPr>
          <p:nvPr>
            <p:ph type="title" idx="3"/>
          </p:nvPr>
        </p:nvSpPr>
        <p:spPr>
          <a:xfrm>
            <a:off x="342897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0" name="Google Shape;880;p20"/>
          <p:cNvSpPr txBox="1">
            <a:spLocks noGrp="1"/>
          </p:cNvSpPr>
          <p:nvPr>
            <p:ph type="subTitle" idx="4"/>
          </p:nvPr>
        </p:nvSpPr>
        <p:spPr>
          <a:xfrm>
            <a:off x="61447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1" name="Google Shape;881;p20"/>
          <p:cNvSpPr txBox="1">
            <a:spLocks noGrp="1"/>
          </p:cNvSpPr>
          <p:nvPr>
            <p:ph type="title" idx="5"/>
          </p:nvPr>
        </p:nvSpPr>
        <p:spPr>
          <a:xfrm>
            <a:off x="61447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2" name="Google Shape;882;p20"/>
          <p:cNvSpPr txBox="1">
            <a:spLocks noGrp="1"/>
          </p:cNvSpPr>
          <p:nvPr>
            <p:ph type="subTitle" idx="6"/>
          </p:nvPr>
        </p:nvSpPr>
        <p:spPr>
          <a:xfrm>
            <a:off x="7132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3" name="Google Shape;883;p20"/>
          <p:cNvSpPr txBox="1">
            <a:spLocks noGrp="1"/>
          </p:cNvSpPr>
          <p:nvPr>
            <p:ph type="title" idx="7"/>
          </p:nvPr>
        </p:nvSpPr>
        <p:spPr>
          <a:xfrm>
            <a:off x="7132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4" name="Google Shape;884;p20"/>
          <p:cNvSpPr txBox="1">
            <a:spLocks noGrp="1"/>
          </p:cNvSpPr>
          <p:nvPr>
            <p:ph type="subTitle" idx="8"/>
          </p:nvPr>
        </p:nvSpPr>
        <p:spPr>
          <a:xfrm>
            <a:off x="342897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5" name="Google Shape;885;p20"/>
          <p:cNvSpPr txBox="1">
            <a:spLocks noGrp="1"/>
          </p:cNvSpPr>
          <p:nvPr>
            <p:ph type="title" idx="9"/>
          </p:nvPr>
        </p:nvSpPr>
        <p:spPr>
          <a:xfrm>
            <a:off x="342897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6" name="Google Shape;886;p20"/>
          <p:cNvSpPr txBox="1">
            <a:spLocks noGrp="1"/>
          </p:cNvSpPr>
          <p:nvPr>
            <p:ph type="subTitle" idx="13"/>
          </p:nvPr>
        </p:nvSpPr>
        <p:spPr>
          <a:xfrm>
            <a:off x="61447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7" name="Google Shape;887;p20"/>
          <p:cNvSpPr txBox="1">
            <a:spLocks noGrp="1"/>
          </p:cNvSpPr>
          <p:nvPr>
            <p:ph type="title" idx="14"/>
          </p:nvPr>
        </p:nvSpPr>
        <p:spPr>
          <a:xfrm>
            <a:off x="61447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88" name="Google Shape;888;p20"/>
          <p:cNvGrpSpPr/>
          <p:nvPr/>
        </p:nvGrpSpPr>
        <p:grpSpPr>
          <a:xfrm>
            <a:off x="8266691" y="-336970"/>
            <a:ext cx="1328917" cy="1144428"/>
            <a:chOff x="7775791" y="-410395"/>
            <a:chExt cx="1328917" cy="1144428"/>
          </a:xfrm>
        </p:grpSpPr>
        <p:sp>
          <p:nvSpPr>
            <p:cNvPr id="889" name="Google Shape;889;p20"/>
            <p:cNvSpPr/>
            <p:nvPr/>
          </p:nvSpPr>
          <p:spPr>
            <a:xfrm>
              <a:off x="7775791" y="-282396"/>
              <a:ext cx="1149208" cy="610798"/>
            </a:xfrm>
            <a:custGeom>
              <a:avLst/>
              <a:gdLst/>
              <a:ahLst/>
              <a:cxnLst/>
              <a:rect l="l" t="t" r="r" b="b"/>
              <a:pathLst>
                <a:path w="1558248" h="828201" extrusionOk="0">
                  <a:moveTo>
                    <a:pt x="6811" y="777285"/>
                  </a:moveTo>
                  <a:cubicBezTo>
                    <a:pt x="13237" y="787286"/>
                    <a:pt x="22698" y="794341"/>
                    <a:pt x="33319" y="799699"/>
                  </a:cubicBezTo>
                  <a:cubicBezTo>
                    <a:pt x="40816" y="803449"/>
                    <a:pt x="48939" y="806307"/>
                    <a:pt x="56971" y="808807"/>
                  </a:cubicBezTo>
                  <a:cubicBezTo>
                    <a:pt x="128820" y="830328"/>
                    <a:pt x="209594" y="832024"/>
                    <a:pt x="286263" y="823184"/>
                  </a:cubicBezTo>
                  <a:cubicBezTo>
                    <a:pt x="289922" y="822827"/>
                    <a:pt x="293582" y="822469"/>
                    <a:pt x="297241" y="821934"/>
                  </a:cubicBezTo>
                  <a:cubicBezTo>
                    <a:pt x="317859" y="819344"/>
                    <a:pt x="338030" y="816040"/>
                    <a:pt x="357755" y="812111"/>
                  </a:cubicBezTo>
                  <a:cubicBezTo>
                    <a:pt x="388101" y="806128"/>
                    <a:pt x="418179" y="798984"/>
                    <a:pt x="448079" y="790769"/>
                  </a:cubicBezTo>
                  <a:cubicBezTo>
                    <a:pt x="450132" y="790233"/>
                    <a:pt x="452274" y="789697"/>
                    <a:pt x="454326" y="789072"/>
                  </a:cubicBezTo>
                  <a:cubicBezTo>
                    <a:pt x="571160" y="756658"/>
                    <a:pt x="684600" y="708794"/>
                    <a:pt x="792865" y="652448"/>
                  </a:cubicBezTo>
                  <a:cubicBezTo>
                    <a:pt x="796078" y="650752"/>
                    <a:pt x="799291" y="649144"/>
                    <a:pt x="802414" y="647358"/>
                  </a:cubicBezTo>
                  <a:cubicBezTo>
                    <a:pt x="862660" y="615658"/>
                    <a:pt x="921300" y="581457"/>
                    <a:pt x="977797" y="545828"/>
                  </a:cubicBezTo>
                  <a:cubicBezTo>
                    <a:pt x="985383" y="541095"/>
                    <a:pt x="992971" y="536184"/>
                    <a:pt x="1000646" y="531183"/>
                  </a:cubicBezTo>
                  <a:cubicBezTo>
                    <a:pt x="1002967" y="529754"/>
                    <a:pt x="1005377" y="528325"/>
                    <a:pt x="1007697" y="526718"/>
                  </a:cubicBezTo>
                  <a:cubicBezTo>
                    <a:pt x="1106947" y="462424"/>
                    <a:pt x="1201823" y="391433"/>
                    <a:pt x="1292594" y="315710"/>
                  </a:cubicBezTo>
                  <a:cubicBezTo>
                    <a:pt x="1342397" y="274097"/>
                    <a:pt x="1391040" y="231145"/>
                    <a:pt x="1438701" y="187033"/>
                  </a:cubicBezTo>
                  <a:cubicBezTo>
                    <a:pt x="1450661" y="175960"/>
                    <a:pt x="1468869" y="160333"/>
                    <a:pt x="1487612" y="142295"/>
                  </a:cubicBezTo>
                  <a:cubicBezTo>
                    <a:pt x="1487612" y="142206"/>
                    <a:pt x="1487701" y="142206"/>
                    <a:pt x="1487791" y="142116"/>
                  </a:cubicBezTo>
                  <a:cubicBezTo>
                    <a:pt x="1509569" y="120953"/>
                    <a:pt x="1532060" y="96664"/>
                    <a:pt x="1545537" y="72733"/>
                  </a:cubicBezTo>
                  <a:cubicBezTo>
                    <a:pt x="1554373" y="57195"/>
                    <a:pt x="1559372" y="41836"/>
                    <a:pt x="1558033" y="27638"/>
                  </a:cubicBezTo>
                  <a:cubicBezTo>
                    <a:pt x="1551339" y="-43353"/>
                    <a:pt x="1463157" y="42015"/>
                    <a:pt x="1438256" y="66036"/>
                  </a:cubicBezTo>
                  <a:cubicBezTo>
                    <a:pt x="1325706" y="174888"/>
                    <a:pt x="1197628" y="262221"/>
                    <a:pt x="1058840" y="329819"/>
                  </a:cubicBezTo>
                  <a:cubicBezTo>
                    <a:pt x="1057590" y="330533"/>
                    <a:pt x="1056340" y="331069"/>
                    <a:pt x="1055091" y="331694"/>
                  </a:cubicBezTo>
                  <a:cubicBezTo>
                    <a:pt x="990114" y="363216"/>
                    <a:pt x="922818" y="390362"/>
                    <a:pt x="853735" y="413400"/>
                  </a:cubicBezTo>
                  <a:cubicBezTo>
                    <a:pt x="852932" y="413668"/>
                    <a:pt x="852129" y="414025"/>
                    <a:pt x="851415" y="414204"/>
                  </a:cubicBezTo>
                  <a:cubicBezTo>
                    <a:pt x="849272" y="414918"/>
                    <a:pt x="847220" y="415633"/>
                    <a:pt x="845167" y="416258"/>
                  </a:cubicBezTo>
                  <a:cubicBezTo>
                    <a:pt x="752433" y="446887"/>
                    <a:pt x="657824" y="472872"/>
                    <a:pt x="563395" y="499840"/>
                  </a:cubicBezTo>
                  <a:cubicBezTo>
                    <a:pt x="560806" y="500554"/>
                    <a:pt x="558128" y="501269"/>
                    <a:pt x="555451" y="502072"/>
                  </a:cubicBezTo>
                  <a:cubicBezTo>
                    <a:pt x="507254" y="515824"/>
                    <a:pt x="459146" y="529844"/>
                    <a:pt x="411485" y="544756"/>
                  </a:cubicBezTo>
                  <a:cubicBezTo>
                    <a:pt x="407023" y="546185"/>
                    <a:pt x="402560" y="547524"/>
                    <a:pt x="398097" y="549042"/>
                  </a:cubicBezTo>
                  <a:cubicBezTo>
                    <a:pt x="308487" y="577617"/>
                    <a:pt x="220304" y="609854"/>
                    <a:pt x="135246" y="650484"/>
                  </a:cubicBezTo>
                  <a:cubicBezTo>
                    <a:pt x="98296" y="667986"/>
                    <a:pt x="-30854" y="718171"/>
                    <a:pt x="6811" y="7772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0" name="Google Shape;890;p20"/>
            <p:cNvSpPr/>
            <p:nvPr/>
          </p:nvSpPr>
          <p:spPr>
            <a:xfrm>
              <a:off x="7785700" y="-410395"/>
              <a:ext cx="1319008" cy="1099185"/>
            </a:xfrm>
            <a:custGeom>
              <a:avLst/>
              <a:gdLst/>
              <a:ahLst/>
              <a:cxnLst/>
              <a:rect l="l" t="t" r="r" b="b"/>
              <a:pathLst>
                <a:path w="1788485" h="1490420" extrusionOk="0">
                  <a:moveTo>
                    <a:pt x="109759" y="1489929"/>
                  </a:moveTo>
                  <a:cubicBezTo>
                    <a:pt x="219631" y="1495822"/>
                    <a:pt x="334945" y="1447602"/>
                    <a:pt x="436159" y="1408490"/>
                  </a:cubicBezTo>
                  <a:cubicBezTo>
                    <a:pt x="437586" y="1407954"/>
                    <a:pt x="439015" y="1407418"/>
                    <a:pt x="440443" y="1406704"/>
                  </a:cubicBezTo>
                  <a:cubicBezTo>
                    <a:pt x="444638" y="1405097"/>
                    <a:pt x="448743" y="1403489"/>
                    <a:pt x="452939" y="1401793"/>
                  </a:cubicBezTo>
                  <a:cubicBezTo>
                    <a:pt x="533623" y="1369824"/>
                    <a:pt x="612345" y="1332588"/>
                    <a:pt x="688389" y="1290618"/>
                  </a:cubicBezTo>
                  <a:cubicBezTo>
                    <a:pt x="691602" y="1288832"/>
                    <a:pt x="694726" y="1287136"/>
                    <a:pt x="697939" y="1285260"/>
                  </a:cubicBezTo>
                  <a:cubicBezTo>
                    <a:pt x="714897" y="1275884"/>
                    <a:pt x="731766" y="1266151"/>
                    <a:pt x="748456" y="1256239"/>
                  </a:cubicBezTo>
                  <a:cubicBezTo>
                    <a:pt x="834139" y="1205250"/>
                    <a:pt x="916074" y="1148100"/>
                    <a:pt x="993546" y="1085235"/>
                  </a:cubicBezTo>
                  <a:cubicBezTo>
                    <a:pt x="995866" y="1083449"/>
                    <a:pt x="998008" y="1081574"/>
                    <a:pt x="1000240" y="1079877"/>
                  </a:cubicBezTo>
                  <a:cubicBezTo>
                    <a:pt x="1100471" y="997992"/>
                    <a:pt x="1193026" y="906731"/>
                    <a:pt x="1275854" y="807254"/>
                  </a:cubicBezTo>
                  <a:cubicBezTo>
                    <a:pt x="1369035" y="695365"/>
                    <a:pt x="1461590" y="583655"/>
                    <a:pt x="1547541" y="465426"/>
                  </a:cubicBezTo>
                  <a:cubicBezTo>
                    <a:pt x="1646434" y="329248"/>
                    <a:pt x="1751217" y="188159"/>
                    <a:pt x="1788079" y="20995"/>
                  </a:cubicBezTo>
                  <a:cubicBezTo>
                    <a:pt x="1792363" y="1707"/>
                    <a:pt x="1761571" y="-9098"/>
                    <a:pt x="1754341" y="10012"/>
                  </a:cubicBezTo>
                  <a:cubicBezTo>
                    <a:pt x="1738097" y="53231"/>
                    <a:pt x="1719265" y="95111"/>
                    <a:pt x="1698557" y="135742"/>
                  </a:cubicBezTo>
                  <a:cubicBezTo>
                    <a:pt x="1694095" y="144671"/>
                    <a:pt x="1689543" y="153422"/>
                    <a:pt x="1684813" y="162263"/>
                  </a:cubicBezTo>
                  <a:cubicBezTo>
                    <a:pt x="1675709" y="179140"/>
                    <a:pt x="1666426" y="195838"/>
                    <a:pt x="1656698" y="212358"/>
                  </a:cubicBezTo>
                  <a:cubicBezTo>
                    <a:pt x="1656073" y="212537"/>
                    <a:pt x="1655359" y="212894"/>
                    <a:pt x="1654734" y="213251"/>
                  </a:cubicBezTo>
                  <a:lnTo>
                    <a:pt x="1654556" y="212983"/>
                  </a:lnTo>
                  <a:cubicBezTo>
                    <a:pt x="1642863" y="222627"/>
                    <a:pt x="1630993" y="231914"/>
                    <a:pt x="1618855" y="240844"/>
                  </a:cubicBezTo>
                  <a:cubicBezTo>
                    <a:pt x="1599308" y="252095"/>
                    <a:pt x="1580118" y="264418"/>
                    <a:pt x="1561822" y="278081"/>
                  </a:cubicBezTo>
                  <a:cubicBezTo>
                    <a:pt x="1555752" y="282635"/>
                    <a:pt x="1556912" y="289421"/>
                    <a:pt x="1561286" y="293083"/>
                  </a:cubicBezTo>
                  <a:cubicBezTo>
                    <a:pt x="1559947" y="293886"/>
                    <a:pt x="1558609" y="294690"/>
                    <a:pt x="1557359" y="295583"/>
                  </a:cubicBezTo>
                  <a:cubicBezTo>
                    <a:pt x="1556199" y="293351"/>
                    <a:pt x="1553521" y="291833"/>
                    <a:pt x="1551379" y="293708"/>
                  </a:cubicBezTo>
                  <a:cubicBezTo>
                    <a:pt x="1545042" y="299333"/>
                    <a:pt x="1538794" y="305048"/>
                    <a:pt x="1532457" y="310674"/>
                  </a:cubicBezTo>
                  <a:cubicBezTo>
                    <a:pt x="1530672" y="311835"/>
                    <a:pt x="1528976" y="312817"/>
                    <a:pt x="1527281" y="313978"/>
                  </a:cubicBezTo>
                  <a:cubicBezTo>
                    <a:pt x="1525763" y="315050"/>
                    <a:pt x="1524603" y="316568"/>
                    <a:pt x="1524068" y="318175"/>
                  </a:cubicBezTo>
                  <a:cubicBezTo>
                    <a:pt x="1324943" y="496947"/>
                    <a:pt x="1129568" y="681167"/>
                    <a:pt x="908844" y="832882"/>
                  </a:cubicBezTo>
                  <a:cubicBezTo>
                    <a:pt x="905631" y="835204"/>
                    <a:pt x="902329" y="837436"/>
                    <a:pt x="899027" y="839580"/>
                  </a:cubicBezTo>
                  <a:cubicBezTo>
                    <a:pt x="882693" y="850742"/>
                    <a:pt x="866181" y="861814"/>
                    <a:pt x="849491" y="872530"/>
                  </a:cubicBezTo>
                  <a:cubicBezTo>
                    <a:pt x="760237" y="930216"/>
                    <a:pt x="667057" y="979508"/>
                    <a:pt x="571556" y="1024424"/>
                  </a:cubicBezTo>
                  <a:cubicBezTo>
                    <a:pt x="563701" y="1028264"/>
                    <a:pt x="555759" y="1031925"/>
                    <a:pt x="547726" y="1035586"/>
                  </a:cubicBezTo>
                  <a:cubicBezTo>
                    <a:pt x="503723" y="1055946"/>
                    <a:pt x="459097" y="1075502"/>
                    <a:pt x="414291" y="1094433"/>
                  </a:cubicBezTo>
                  <a:cubicBezTo>
                    <a:pt x="385731" y="1106488"/>
                    <a:pt x="357170" y="1118543"/>
                    <a:pt x="328609" y="1130598"/>
                  </a:cubicBezTo>
                  <a:cubicBezTo>
                    <a:pt x="322717" y="1133098"/>
                    <a:pt x="316828" y="1135599"/>
                    <a:pt x="310937" y="1138099"/>
                  </a:cubicBezTo>
                  <a:cubicBezTo>
                    <a:pt x="271576" y="1154708"/>
                    <a:pt x="232304" y="1171496"/>
                    <a:pt x="193300" y="1188909"/>
                  </a:cubicBezTo>
                  <a:cubicBezTo>
                    <a:pt x="138856" y="1213198"/>
                    <a:pt x="77807" y="1236683"/>
                    <a:pt x="37286" y="1282403"/>
                  </a:cubicBezTo>
                  <a:cubicBezTo>
                    <a:pt x="-31796" y="1359913"/>
                    <a:pt x="-3325" y="1483946"/>
                    <a:pt x="109759" y="1489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1" name="Google Shape;891;p20"/>
            <p:cNvSpPr/>
            <p:nvPr/>
          </p:nvSpPr>
          <p:spPr>
            <a:xfrm>
              <a:off x="8306422" y="10547"/>
              <a:ext cx="618703" cy="723487"/>
            </a:xfrm>
            <a:custGeom>
              <a:avLst/>
              <a:gdLst/>
              <a:ahLst/>
              <a:cxnLst/>
              <a:rect l="l" t="t" r="r" b="b"/>
              <a:pathLst>
                <a:path w="838919" h="980999" extrusionOk="0">
                  <a:moveTo>
                    <a:pt x="14816" y="932108"/>
                  </a:moveTo>
                  <a:cubicBezTo>
                    <a:pt x="51855" y="997563"/>
                    <a:pt x="140842" y="984883"/>
                    <a:pt x="201088" y="964880"/>
                  </a:cubicBezTo>
                  <a:cubicBezTo>
                    <a:pt x="263118" y="944342"/>
                    <a:pt x="317562" y="907552"/>
                    <a:pt x="366028" y="864332"/>
                  </a:cubicBezTo>
                  <a:cubicBezTo>
                    <a:pt x="370222" y="860671"/>
                    <a:pt x="374238" y="856920"/>
                    <a:pt x="378345" y="853170"/>
                  </a:cubicBezTo>
                  <a:cubicBezTo>
                    <a:pt x="386288" y="845848"/>
                    <a:pt x="394143" y="838257"/>
                    <a:pt x="401818" y="830578"/>
                  </a:cubicBezTo>
                  <a:cubicBezTo>
                    <a:pt x="418687" y="813701"/>
                    <a:pt x="435288" y="796466"/>
                    <a:pt x="451532" y="778696"/>
                  </a:cubicBezTo>
                  <a:cubicBezTo>
                    <a:pt x="453584" y="776643"/>
                    <a:pt x="455459" y="774499"/>
                    <a:pt x="457244" y="772356"/>
                  </a:cubicBezTo>
                  <a:cubicBezTo>
                    <a:pt x="505797" y="719493"/>
                    <a:pt x="551407" y="663236"/>
                    <a:pt x="592998" y="605639"/>
                  </a:cubicBezTo>
                  <a:cubicBezTo>
                    <a:pt x="607904" y="585011"/>
                    <a:pt x="622363" y="564027"/>
                    <a:pt x="636286" y="542506"/>
                  </a:cubicBezTo>
                  <a:cubicBezTo>
                    <a:pt x="637714" y="540363"/>
                    <a:pt x="639053" y="538309"/>
                    <a:pt x="640392" y="536077"/>
                  </a:cubicBezTo>
                  <a:cubicBezTo>
                    <a:pt x="696621" y="448387"/>
                    <a:pt x="743926" y="353733"/>
                    <a:pt x="779270" y="255238"/>
                  </a:cubicBezTo>
                  <a:cubicBezTo>
                    <a:pt x="785250" y="238540"/>
                    <a:pt x="790962" y="221752"/>
                    <a:pt x="796139" y="204785"/>
                  </a:cubicBezTo>
                  <a:cubicBezTo>
                    <a:pt x="814971" y="144778"/>
                    <a:pt x="829163" y="83609"/>
                    <a:pt x="838266" y="21816"/>
                  </a:cubicBezTo>
                  <a:cubicBezTo>
                    <a:pt x="845496" y="-27297"/>
                    <a:pt x="790605" y="19762"/>
                    <a:pt x="779180" y="34675"/>
                  </a:cubicBezTo>
                  <a:cubicBezTo>
                    <a:pt x="702155" y="136027"/>
                    <a:pt x="629414" y="240236"/>
                    <a:pt x="544534" y="334980"/>
                  </a:cubicBezTo>
                  <a:cubicBezTo>
                    <a:pt x="541321" y="338641"/>
                    <a:pt x="538019" y="342213"/>
                    <a:pt x="534716" y="345785"/>
                  </a:cubicBezTo>
                  <a:cubicBezTo>
                    <a:pt x="523202" y="358465"/>
                    <a:pt x="511420" y="370877"/>
                    <a:pt x="499371" y="383200"/>
                  </a:cubicBezTo>
                  <a:cubicBezTo>
                    <a:pt x="464027" y="419187"/>
                    <a:pt x="427344" y="453745"/>
                    <a:pt x="389680" y="487231"/>
                  </a:cubicBezTo>
                  <a:cubicBezTo>
                    <a:pt x="386376" y="490178"/>
                    <a:pt x="383163" y="493125"/>
                    <a:pt x="379772" y="496072"/>
                  </a:cubicBezTo>
                  <a:cubicBezTo>
                    <a:pt x="308637" y="558669"/>
                    <a:pt x="234290" y="617783"/>
                    <a:pt x="159049" y="675291"/>
                  </a:cubicBezTo>
                  <a:cubicBezTo>
                    <a:pt x="120937" y="704401"/>
                    <a:pt x="65779" y="745746"/>
                    <a:pt x="31417" y="793877"/>
                  </a:cubicBezTo>
                  <a:lnTo>
                    <a:pt x="31417" y="793966"/>
                  </a:lnTo>
                  <a:cubicBezTo>
                    <a:pt x="29631" y="796377"/>
                    <a:pt x="28025" y="798788"/>
                    <a:pt x="26329" y="801199"/>
                  </a:cubicBezTo>
                  <a:cubicBezTo>
                    <a:pt x="-90" y="841472"/>
                    <a:pt x="-11246" y="886210"/>
                    <a:pt x="14816" y="932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2" name="Google Shape;892;p20"/>
            <p:cNvSpPr/>
            <p:nvPr/>
          </p:nvSpPr>
          <p:spPr>
            <a:xfrm>
              <a:off x="7861354" y="-228886"/>
              <a:ext cx="1054139" cy="553457"/>
            </a:xfrm>
            <a:custGeom>
              <a:avLst/>
              <a:gdLst/>
              <a:ahLst/>
              <a:cxnLst/>
              <a:rect l="l" t="t" r="r" b="b"/>
              <a:pathLst>
                <a:path w="1429341" h="750450" extrusionOk="0">
                  <a:moveTo>
                    <a:pt x="574" y="684907"/>
                  </a:moveTo>
                  <a:cubicBezTo>
                    <a:pt x="146503" y="639723"/>
                    <a:pt x="293147" y="597932"/>
                    <a:pt x="437916" y="550605"/>
                  </a:cubicBezTo>
                  <a:cubicBezTo>
                    <a:pt x="383739" y="534620"/>
                    <a:pt x="332864" y="503634"/>
                    <a:pt x="281990" y="476488"/>
                  </a:cubicBezTo>
                  <a:cubicBezTo>
                    <a:pt x="286453" y="475059"/>
                    <a:pt x="290916" y="473720"/>
                    <a:pt x="295378" y="472202"/>
                  </a:cubicBezTo>
                  <a:cubicBezTo>
                    <a:pt x="346878" y="494258"/>
                    <a:pt x="395788" y="525691"/>
                    <a:pt x="446485" y="547658"/>
                  </a:cubicBezTo>
                  <a:cubicBezTo>
                    <a:pt x="481203" y="536228"/>
                    <a:pt x="515923" y="524708"/>
                    <a:pt x="550375" y="512385"/>
                  </a:cubicBezTo>
                  <a:cubicBezTo>
                    <a:pt x="532078" y="505152"/>
                    <a:pt x="516548" y="488007"/>
                    <a:pt x="502179" y="475595"/>
                  </a:cubicBezTo>
                  <a:cubicBezTo>
                    <a:pt x="482186" y="458450"/>
                    <a:pt x="462192" y="441930"/>
                    <a:pt x="439344" y="429429"/>
                  </a:cubicBezTo>
                  <a:cubicBezTo>
                    <a:pt x="442022" y="428536"/>
                    <a:pt x="444699" y="427911"/>
                    <a:pt x="447288" y="427196"/>
                  </a:cubicBezTo>
                  <a:cubicBezTo>
                    <a:pt x="464424" y="434251"/>
                    <a:pt x="479508" y="444520"/>
                    <a:pt x="494502" y="456664"/>
                  </a:cubicBezTo>
                  <a:cubicBezTo>
                    <a:pt x="514584" y="472827"/>
                    <a:pt x="541628" y="489704"/>
                    <a:pt x="558140" y="509617"/>
                  </a:cubicBezTo>
                  <a:cubicBezTo>
                    <a:pt x="649089" y="477113"/>
                    <a:pt x="739056" y="441484"/>
                    <a:pt x="826970" y="400050"/>
                  </a:cubicBezTo>
                  <a:cubicBezTo>
                    <a:pt x="793323" y="384155"/>
                    <a:pt x="759406" y="365939"/>
                    <a:pt x="729060" y="343614"/>
                  </a:cubicBezTo>
                  <a:cubicBezTo>
                    <a:pt x="731202" y="342989"/>
                    <a:pt x="733166" y="342275"/>
                    <a:pt x="735308" y="341561"/>
                  </a:cubicBezTo>
                  <a:cubicBezTo>
                    <a:pt x="736111" y="341382"/>
                    <a:pt x="736825" y="341025"/>
                    <a:pt x="737629" y="340757"/>
                  </a:cubicBezTo>
                  <a:cubicBezTo>
                    <a:pt x="770116" y="360045"/>
                    <a:pt x="802338" y="379155"/>
                    <a:pt x="836789" y="395228"/>
                  </a:cubicBezTo>
                  <a:cubicBezTo>
                    <a:pt x="897927" y="366117"/>
                    <a:pt x="957370" y="333970"/>
                    <a:pt x="1015385" y="299591"/>
                  </a:cubicBezTo>
                  <a:cubicBezTo>
                    <a:pt x="989323" y="286732"/>
                    <a:pt x="964154" y="272981"/>
                    <a:pt x="938894" y="258961"/>
                  </a:cubicBezTo>
                  <a:cubicBezTo>
                    <a:pt x="940144" y="258336"/>
                    <a:pt x="941483" y="257800"/>
                    <a:pt x="942643" y="257086"/>
                  </a:cubicBezTo>
                  <a:cubicBezTo>
                    <a:pt x="969509" y="269766"/>
                    <a:pt x="996552" y="282000"/>
                    <a:pt x="1023328" y="294769"/>
                  </a:cubicBezTo>
                  <a:cubicBezTo>
                    <a:pt x="1091428" y="254139"/>
                    <a:pt x="1157386" y="209937"/>
                    <a:pt x="1221381" y="162610"/>
                  </a:cubicBezTo>
                  <a:cubicBezTo>
                    <a:pt x="1291088" y="111085"/>
                    <a:pt x="1359188" y="53578"/>
                    <a:pt x="1429342" y="0"/>
                  </a:cubicBezTo>
                  <a:cubicBezTo>
                    <a:pt x="1415865" y="23932"/>
                    <a:pt x="1393373" y="48220"/>
                    <a:pt x="1371594" y="69384"/>
                  </a:cubicBezTo>
                  <a:cubicBezTo>
                    <a:pt x="1371505" y="69473"/>
                    <a:pt x="1371416" y="69473"/>
                    <a:pt x="1371416" y="69562"/>
                  </a:cubicBezTo>
                  <a:cubicBezTo>
                    <a:pt x="1320095" y="108406"/>
                    <a:pt x="1268953" y="147340"/>
                    <a:pt x="1216561" y="184577"/>
                  </a:cubicBezTo>
                  <a:cubicBezTo>
                    <a:pt x="1112046" y="259140"/>
                    <a:pt x="1002889" y="325398"/>
                    <a:pt x="888199" y="382726"/>
                  </a:cubicBezTo>
                  <a:cubicBezTo>
                    <a:pt x="888377" y="382905"/>
                    <a:pt x="888466" y="383084"/>
                    <a:pt x="888555" y="383351"/>
                  </a:cubicBezTo>
                  <a:cubicBezTo>
                    <a:pt x="889537" y="406122"/>
                    <a:pt x="892215" y="430411"/>
                    <a:pt x="891412" y="453985"/>
                  </a:cubicBezTo>
                  <a:cubicBezTo>
                    <a:pt x="889002" y="455593"/>
                    <a:pt x="886681" y="457111"/>
                    <a:pt x="884361" y="458450"/>
                  </a:cubicBezTo>
                  <a:cubicBezTo>
                    <a:pt x="882754" y="433804"/>
                    <a:pt x="877132" y="408533"/>
                    <a:pt x="883022" y="385227"/>
                  </a:cubicBezTo>
                  <a:cubicBezTo>
                    <a:pt x="871062" y="391210"/>
                    <a:pt x="859102" y="397193"/>
                    <a:pt x="846964" y="402908"/>
                  </a:cubicBezTo>
                  <a:cubicBezTo>
                    <a:pt x="795375" y="427464"/>
                    <a:pt x="742895" y="450324"/>
                    <a:pt x="689877" y="472023"/>
                  </a:cubicBezTo>
                  <a:cubicBezTo>
                    <a:pt x="696394" y="503902"/>
                    <a:pt x="692466" y="540335"/>
                    <a:pt x="686130" y="574625"/>
                  </a:cubicBezTo>
                  <a:cubicBezTo>
                    <a:pt x="683006" y="576411"/>
                    <a:pt x="679792" y="578019"/>
                    <a:pt x="676579" y="579715"/>
                  </a:cubicBezTo>
                  <a:cubicBezTo>
                    <a:pt x="677383" y="569178"/>
                    <a:pt x="678186" y="558552"/>
                    <a:pt x="678989" y="548015"/>
                  </a:cubicBezTo>
                  <a:cubicBezTo>
                    <a:pt x="680685" y="523994"/>
                    <a:pt x="679346" y="499348"/>
                    <a:pt x="681846" y="475327"/>
                  </a:cubicBezTo>
                  <a:cubicBezTo>
                    <a:pt x="569922" y="520779"/>
                    <a:pt x="455321" y="560517"/>
                    <a:pt x="339291" y="595789"/>
                  </a:cubicBezTo>
                  <a:cubicBezTo>
                    <a:pt x="343665" y="634722"/>
                    <a:pt x="343039" y="676513"/>
                    <a:pt x="338131" y="716340"/>
                  </a:cubicBezTo>
                  <a:cubicBezTo>
                    <a:pt x="336077" y="716965"/>
                    <a:pt x="334025" y="717500"/>
                    <a:pt x="331883" y="718036"/>
                  </a:cubicBezTo>
                  <a:cubicBezTo>
                    <a:pt x="333222" y="677763"/>
                    <a:pt x="333579" y="637848"/>
                    <a:pt x="333579" y="597485"/>
                  </a:cubicBezTo>
                  <a:cubicBezTo>
                    <a:pt x="288774" y="611059"/>
                    <a:pt x="243790" y="624096"/>
                    <a:pt x="198628" y="636330"/>
                  </a:cubicBezTo>
                  <a:cubicBezTo>
                    <a:pt x="196575" y="674549"/>
                    <a:pt x="187917" y="711696"/>
                    <a:pt x="180956" y="749201"/>
                  </a:cubicBezTo>
                  <a:cubicBezTo>
                    <a:pt x="177296" y="749737"/>
                    <a:pt x="173726" y="750094"/>
                    <a:pt x="169977" y="750451"/>
                  </a:cubicBezTo>
                  <a:cubicBezTo>
                    <a:pt x="175957" y="713214"/>
                    <a:pt x="184525" y="676424"/>
                    <a:pt x="188899" y="638919"/>
                  </a:cubicBezTo>
                  <a:cubicBezTo>
                    <a:pt x="126244" y="655796"/>
                    <a:pt x="63498" y="671602"/>
                    <a:pt x="842" y="686336"/>
                  </a:cubicBezTo>
                  <a:cubicBezTo>
                    <a:pt x="129" y="686693"/>
                    <a:pt x="-497" y="685264"/>
                    <a:pt x="574" y="6849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3" name="Google Shape;893;p20"/>
            <p:cNvSpPr/>
            <p:nvPr/>
          </p:nvSpPr>
          <p:spPr>
            <a:xfrm>
              <a:off x="7818323" y="-203532"/>
              <a:ext cx="1175525" cy="830647"/>
            </a:xfrm>
            <a:custGeom>
              <a:avLst/>
              <a:gdLst/>
              <a:ahLst/>
              <a:cxnLst/>
              <a:rect l="l" t="t" r="r" b="b"/>
              <a:pathLst>
                <a:path w="1593932" h="1126301" extrusionOk="0">
                  <a:moveTo>
                    <a:pt x="1890" y="993785"/>
                  </a:moveTo>
                  <a:cubicBezTo>
                    <a:pt x="93018" y="996196"/>
                    <a:pt x="187805" y="1009591"/>
                    <a:pt x="277147" y="1029593"/>
                  </a:cubicBezTo>
                  <a:cubicBezTo>
                    <a:pt x="364525" y="999679"/>
                    <a:pt x="450834" y="967264"/>
                    <a:pt x="535178" y="926991"/>
                  </a:cubicBezTo>
                  <a:cubicBezTo>
                    <a:pt x="447353" y="891541"/>
                    <a:pt x="358278" y="876449"/>
                    <a:pt x="266526" y="857518"/>
                  </a:cubicBezTo>
                  <a:cubicBezTo>
                    <a:pt x="272417" y="855018"/>
                    <a:pt x="278308" y="852518"/>
                    <a:pt x="284197" y="850017"/>
                  </a:cubicBezTo>
                  <a:cubicBezTo>
                    <a:pt x="373719" y="862073"/>
                    <a:pt x="465650" y="883236"/>
                    <a:pt x="546781" y="921276"/>
                  </a:cubicBezTo>
                  <a:cubicBezTo>
                    <a:pt x="632643" y="879753"/>
                    <a:pt x="715559" y="832605"/>
                    <a:pt x="795173" y="780455"/>
                  </a:cubicBezTo>
                  <a:cubicBezTo>
                    <a:pt x="699761" y="780009"/>
                    <a:pt x="598548" y="773490"/>
                    <a:pt x="503315" y="755006"/>
                  </a:cubicBezTo>
                  <a:cubicBezTo>
                    <a:pt x="511348" y="751434"/>
                    <a:pt x="519291" y="747683"/>
                    <a:pt x="527146" y="743843"/>
                  </a:cubicBezTo>
                  <a:cubicBezTo>
                    <a:pt x="619076" y="752773"/>
                    <a:pt x="711542" y="765364"/>
                    <a:pt x="802938" y="775187"/>
                  </a:cubicBezTo>
                  <a:cubicBezTo>
                    <a:pt x="847208" y="745987"/>
                    <a:pt x="890496" y="715268"/>
                    <a:pt x="932623" y="683032"/>
                  </a:cubicBezTo>
                  <a:cubicBezTo>
                    <a:pt x="978231" y="648207"/>
                    <a:pt x="1022769" y="612041"/>
                    <a:pt x="1066771" y="574983"/>
                  </a:cubicBezTo>
                  <a:cubicBezTo>
                    <a:pt x="997064" y="575251"/>
                    <a:pt x="924411" y="568286"/>
                    <a:pt x="854526" y="559088"/>
                  </a:cubicBezTo>
                  <a:cubicBezTo>
                    <a:pt x="857829" y="556856"/>
                    <a:pt x="861131" y="554713"/>
                    <a:pt x="864344" y="552391"/>
                  </a:cubicBezTo>
                  <a:cubicBezTo>
                    <a:pt x="934319" y="553730"/>
                    <a:pt x="1006168" y="558017"/>
                    <a:pt x="1074089" y="568822"/>
                  </a:cubicBezTo>
                  <a:cubicBezTo>
                    <a:pt x="1154061" y="501224"/>
                    <a:pt x="1231889" y="430679"/>
                    <a:pt x="1308558" y="359867"/>
                  </a:cubicBezTo>
                  <a:cubicBezTo>
                    <a:pt x="1418964" y="257711"/>
                    <a:pt x="1521605" y="146269"/>
                    <a:pt x="1578460" y="4733"/>
                  </a:cubicBezTo>
                  <a:cubicBezTo>
                    <a:pt x="1582387" y="-5179"/>
                    <a:pt x="1597203" y="2054"/>
                    <a:pt x="1593276" y="11966"/>
                  </a:cubicBezTo>
                  <a:cubicBezTo>
                    <a:pt x="1536867" y="154663"/>
                    <a:pt x="1431995" y="267891"/>
                    <a:pt x="1320785" y="370404"/>
                  </a:cubicBezTo>
                  <a:cubicBezTo>
                    <a:pt x="1200561" y="481221"/>
                    <a:pt x="1076857" y="590074"/>
                    <a:pt x="947082" y="689462"/>
                  </a:cubicBezTo>
                  <a:cubicBezTo>
                    <a:pt x="941816" y="693391"/>
                    <a:pt x="936461" y="697409"/>
                    <a:pt x="931195" y="701338"/>
                  </a:cubicBezTo>
                  <a:cubicBezTo>
                    <a:pt x="941013" y="727502"/>
                    <a:pt x="943690" y="757149"/>
                    <a:pt x="950652" y="784027"/>
                  </a:cubicBezTo>
                  <a:cubicBezTo>
                    <a:pt x="951991" y="789385"/>
                    <a:pt x="953865" y="794564"/>
                    <a:pt x="955739" y="799475"/>
                  </a:cubicBezTo>
                  <a:cubicBezTo>
                    <a:pt x="953508" y="801261"/>
                    <a:pt x="951366" y="803137"/>
                    <a:pt x="949045" y="804833"/>
                  </a:cubicBezTo>
                  <a:cubicBezTo>
                    <a:pt x="944316" y="793046"/>
                    <a:pt x="939138" y="781348"/>
                    <a:pt x="936461" y="769382"/>
                  </a:cubicBezTo>
                  <a:cubicBezTo>
                    <a:pt x="931909" y="749380"/>
                    <a:pt x="925305" y="728574"/>
                    <a:pt x="922716" y="707857"/>
                  </a:cubicBezTo>
                  <a:cubicBezTo>
                    <a:pt x="835515" y="772954"/>
                    <a:pt x="741889" y="834391"/>
                    <a:pt x="643889" y="888504"/>
                  </a:cubicBezTo>
                  <a:cubicBezTo>
                    <a:pt x="656919" y="923241"/>
                    <a:pt x="658616" y="969050"/>
                    <a:pt x="653528" y="1004858"/>
                  </a:cubicBezTo>
                  <a:cubicBezTo>
                    <a:pt x="650404" y="1006734"/>
                    <a:pt x="647280" y="1008430"/>
                    <a:pt x="643978" y="1010216"/>
                  </a:cubicBezTo>
                  <a:cubicBezTo>
                    <a:pt x="641568" y="986552"/>
                    <a:pt x="642460" y="962621"/>
                    <a:pt x="640944" y="938868"/>
                  </a:cubicBezTo>
                  <a:cubicBezTo>
                    <a:pt x="639872" y="923241"/>
                    <a:pt x="637640" y="907614"/>
                    <a:pt x="637463" y="892076"/>
                  </a:cubicBezTo>
                  <a:cubicBezTo>
                    <a:pt x="574449" y="926634"/>
                    <a:pt x="509562" y="958245"/>
                    <a:pt x="443426" y="985838"/>
                  </a:cubicBezTo>
                  <a:cubicBezTo>
                    <a:pt x="436643" y="1031647"/>
                    <a:pt x="423700" y="1077010"/>
                    <a:pt x="408528" y="1121391"/>
                  </a:cubicBezTo>
                  <a:cubicBezTo>
                    <a:pt x="404333" y="1123087"/>
                    <a:pt x="400227" y="1124695"/>
                    <a:pt x="396032" y="1126302"/>
                  </a:cubicBezTo>
                  <a:cubicBezTo>
                    <a:pt x="407635" y="1080939"/>
                    <a:pt x="418435" y="1035398"/>
                    <a:pt x="431823" y="990660"/>
                  </a:cubicBezTo>
                  <a:cubicBezTo>
                    <a:pt x="330431" y="1032183"/>
                    <a:pt x="226093" y="1064509"/>
                    <a:pt x="120865" y="1084065"/>
                  </a:cubicBezTo>
                  <a:cubicBezTo>
                    <a:pt x="119258" y="1084422"/>
                    <a:pt x="118723" y="1081743"/>
                    <a:pt x="120329" y="1081207"/>
                  </a:cubicBezTo>
                  <a:cubicBezTo>
                    <a:pt x="169061" y="1065491"/>
                    <a:pt x="217436" y="1049775"/>
                    <a:pt x="265544" y="1033523"/>
                  </a:cubicBezTo>
                  <a:cubicBezTo>
                    <a:pt x="177540" y="1023700"/>
                    <a:pt x="88644" y="1012716"/>
                    <a:pt x="1532" y="997982"/>
                  </a:cubicBezTo>
                  <a:cubicBezTo>
                    <a:pt x="-610" y="997536"/>
                    <a:pt x="-520" y="993696"/>
                    <a:pt x="1890" y="9937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4" name="Google Shape;894;p20"/>
            <p:cNvSpPr/>
            <p:nvPr/>
          </p:nvSpPr>
          <p:spPr>
            <a:xfrm>
              <a:off x="8325905" y="161510"/>
              <a:ext cx="567668" cy="509284"/>
            </a:xfrm>
            <a:custGeom>
              <a:avLst/>
              <a:gdLst/>
              <a:ahLst/>
              <a:cxnLst/>
              <a:rect l="l" t="t" r="r" b="b"/>
              <a:pathLst>
                <a:path w="769720" h="690555" extrusionOk="0">
                  <a:moveTo>
                    <a:pt x="0" y="596414"/>
                  </a:moveTo>
                  <a:cubicBezTo>
                    <a:pt x="1607" y="594003"/>
                    <a:pt x="3213" y="591592"/>
                    <a:pt x="5088" y="589181"/>
                  </a:cubicBezTo>
                  <a:lnTo>
                    <a:pt x="5088" y="589092"/>
                  </a:lnTo>
                  <a:cubicBezTo>
                    <a:pt x="80507" y="585073"/>
                    <a:pt x="156015" y="585788"/>
                    <a:pt x="231345" y="586948"/>
                  </a:cubicBezTo>
                  <a:cubicBezTo>
                    <a:pt x="331487" y="502027"/>
                    <a:pt x="429666" y="416570"/>
                    <a:pt x="519722" y="321022"/>
                  </a:cubicBezTo>
                  <a:cubicBezTo>
                    <a:pt x="464564" y="315664"/>
                    <a:pt x="408334" y="301645"/>
                    <a:pt x="353443" y="291286"/>
                  </a:cubicBezTo>
                  <a:cubicBezTo>
                    <a:pt x="356835" y="288340"/>
                    <a:pt x="360047" y="285393"/>
                    <a:pt x="363350" y="282446"/>
                  </a:cubicBezTo>
                  <a:cubicBezTo>
                    <a:pt x="417527" y="288340"/>
                    <a:pt x="475274" y="296466"/>
                    <a:pt x="525166" y="315129"/>
                  </a:cubicBezTo>
                  <a:cubicBezTo>
                    <a:pt x="554441" y="283785"/>
                    <a:pt x="582914" y="251281"/>
                    <a:pt x="610225" y="217349"/>
                  </a:cubicBezTo>
                  <a:cubicBezTo>
                    <a:pt x="623167" y="201364"/>
                    <a:pt x="635840" y="185291"/>
                    <a:pt x="648247" y="168950"/>
                  </a:cubicBezTo>
                  <a:cubicBezTo>
                    <a:pt x="648425" y="168860"/>
                    <a:pt x="648515" y="168682"/>
                    <a:pt x="648604" y="168593"/>
                  </a:cubicBezTo>
                  <a:cubicBezTo>
                    <a:pt x="690910" y="113764"/>
                    <a:pt x="731074" y="57418"/>
                    <a:pt x="769720" y="0"/>
                  </a:cubicBezTo>
                  <a:cubicBezTo>
                    <a:pt x="764544" y="16966"/>
                    <a:pt x="758832" y="33754"/>
                    <a:pt x="752851" y="50453"/>
                  </a:cubicBezTo>
                  <a:cubicBezTo>
                    <a:pt x="709474" y="112871"/>
                    <a:pt x="664134" y="173950"/>
                    <a:pt x="615937" y="232797"/>
                  </a:cubicBezTo>
                  <a:cubicBezTo>
                    <a:pt x="608083" y="242262"/>
                    <a:pt x="600318" y="251639"/>
                    <a:pt x="592374" y="260925"/>
                  </a:cubicBezTo>
                  <a:cubicBezTo>
                    <a:pt x="601835" y="283339"/>
                    <a:pt x="608529" y="307181"/>
                    <a:pt x="613974" y="331291"/>
                  </a:cubicBezTo>
                  <a:cubicBezTo>
                    <a:pt x="612635" y="333524"/>
                    <a:pt x="611296" y="335578"/>
                    <a:pt x="609867" y="337721"/>
                  </a:cubicBezTo>
                  <a:cubicBezTo>
                    <a:pt x="602906" y="313789"/>
                    <a:pt x="594873" y="290393"/>
                    <a:pt x="587643" y="266462"/>
                  </a:cubicBezTo>
                  <a:cubicBezTo>
                    <a:pt x="525970" y="338435"/>
                    <a:pt x="459297" y="406479"/>
                    <a:pt x="389144" y="470505"/>
                  </a:cubicBezTo>
                  <a:cubicBezTo>
                    <a:pt x="406816" y="501581"/>
                    <a:pt x="419937" y="533906"/>
                    <a:pt x="430826" y="567482"/>
                  </a:cubicBezTo>
                  <a:cubicBezTo>
                    <a:pt x="429041" y="569625"/>
                    <a:pt x="427166" y="571679"/>
                    <a:pt x="425113" y="573822"/>
                  </a:cubicBezTo>
                  <a:cubicBezTo>
                    <a:pt x="413154" y="539710"/>
                    <a:pt x="399766" y="506135"/>
                    <a:pt x="387270" y="472202"/>
                  </a:cubicBezTo>
                  <a:cubicBezTo>
                    <a:pt x="361208" y="495955"/>
                    <a:pt x="334700" y="519083"/>
                    <a:pt x="307745" y="541853"/>
                  </a:cubicBezTo>
                  <a:cubicBezTo>
                    <a:pt x="325596" y="571589"/>
                    <a:pt x="339431" y="603290"/>
                    <a:pt x="348713" y="636865"/>
                  </a:cubicBezTo>
                  <a:cubicBezTo>
                    <a:pt x="349695" y="640527"/>
                    <a:pt x="350766" y="644366"/>
                    <a:pt x="351926" y="648385"/>
                  </a:cubicBezTo>
                  <a:cubicBezTo>
                    <a:pt x="347909" y="652135"/>
                    <a:pt x="343804" y="655886"/>
                    <a:pt x="339609" y="659547"/>
                  </a:cubicBezTo>
                  <a:cubicBezTo>
                    <a:pt x="337110" y="648295"/>
                    <a:pt x="334165" y="637223"/>
                    <a:pt x="330684" y="626328"/>
                  </a:cubicBezTo>
                  <a:cubicBezTo>
                    <a:pt x="328453" y="619452"/>
                    <a:pt x="307121" y="558731"/>
                    <a:pt x="297749" y="550158"/>
                  </a:cubicBezTo>
                  <a:cubicBezTo>
                    <a:pt x="238663" y="599361"/>
                    <a:pt x="177525" y="646063"/>
                    <a:pt x="115048" y="690176"/>
                  </a:cubicBezTo>
                  <a:cubicBezTo>
                    <a:pt x="113084" y="691604"/>
                    <a:pt x="111032" y="688658"/>
                    <a:pt x="112906" y="687050"/>
                  </a:cubicBezTo>
                  <a:cubicBezTo>
                    <a:pt x="151373" y="654278"/>
                    <a:pt x="190021" y="621863"/>
                    <a:pt x="228310" y="589449"/>
                  </a:cubicBezTo>
                  <a:cubicBezTo>
                    <a:pt x="152177" y="589895"/>
                    <a:pt x="76133" y="593646"/>
                    <a:pt x="0" y="59641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5" name="Google Shape;895;p20"/>
            <p:cNvSpPr/>
            <p:nvPr/>
          </p:nvSpPr>
          <p:spPr>
            <a:xfrm>
              <a:off x="8700839" y="257595"/>
              <a:ext cx="103513" cy="28804"/>
            </a:xfrm>
            <a:custGeom>
              <a:avLst/>
              <a:gdLst/>
              <a:ahLst/>
              <a:cxnLst/>
              <a:rect l="l" t="t" r="r" b="b"/>
              <a:pathLst>
                <a:path w="140356" h="39056" extrusionOk="0">
                  <a:moveTo>
                    <a:pt x="0" y="10805"/>
                  </a:moveTo>
                  <a:cubicBezTo>
                    <a:pt x="3302" y="7233"/>
                    <a:pt x="6606" y="3661"/>
                    <a:pt x="9819" y="0"/>
                  </a:cubicBezTo>
                  <a:cubicBezTo>
                    <a:pt x="54267" y="6697"/>
                    <a:pt x="98179" y="20538"/>
                    <a:pt x="139682" y="36701"/>
                  </a:cubicBezTo>
                  <a:cubicBezTo>
                    <a:pt x="140396" y="37058"/>
                    <a:pt x="140486" y="37862"/>
                    <a:pt x="140218" y="38398"/>
                  </a:cubicBezTo>
                  <a:cubicBezTo>
                    <a:pt x="140128" y="38576"/>
                    <a:pt x="140039" y="38755"/>
                    <a:pt x="139860" y="38755"/>
                  </a:cubicBezTo>
                  <a:cubicBezTo>
                    <a:pt x="139592" y="39023"/>
                    <a:pt x="139236" y="39112"/>
                    <a:pt x="138879" y="39023"/>
                  </a:cubicBezTo>
                  <a:cubicBezTo>
                    <a:pt x="92913" y="27503"/>
                    <a:pt x="46323" y="19913"/>
                    <a:pt x="0" y="10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96" name="Google Shape;896;p20"/>
          <p:cNvGrpSpPr/>
          <p:nvPr/>
        </p:nvGrpSpPr>
        <p:grpSpPr>
          <a:xfrm rot="9994302">
            <a:off x="8383038" y="4354385"/>
            <a:ext cx="867571" cy="968424"/>
            <a:chOff x="12047351" y="-30609"/>
            <a:chExt cx="1581432" cy="1877109"/>
          </a:xfrm>
        </p:grpSpPr>
        <p:sp>
          <p:nvSpPr>
            <p:cNvPr id="897" name="Google Shape;897;p20"/>
            <p:cNvSpPr/>
            <p:nvPr/>
          </p:nvSpPr>
          <p:spPr>
            <a:xfrm>
              <a:off x="12177894" y="645498"/>
              <a:ext cx="22517" cy="14815"/>
            </a:xfrm>
            <a:custGeom>
              <a:avLst/>
              <a:gdLst/>
              <a:ahLst/>
              <a:cxnLst/>
              <a:rect l="l" t="t" r="r" b="b"/>
              <a:pathLst>
                <a:path w="22517" h="14815" extrusionOk="0">
                  <a:moveTo>
                    <a:pt x="524" y="5943"/>
                  </a:moveTo>
                  <a:cubicBezTo>
                    <a:pt x="3112" y="12104"/>
                    <a:pt x="12485" y="17016"/>
                    <a:pt x="18821" y="13801"/>
                  </a:cubicBezTo>
                  <a:cubicBezTo>
                    <a:pt x="25426" y="10408"/>
                    <a:pt x="22302" y="2728"/>
                    <a:pt x="16322" y="1210"/>
                  </a:cubicBezTo>
                  <a:cubicBezTo>
                    <a:pt x="12663" y="406"/>
                    <a:pt x="-3045" y="-2719"/>
                    <a:pt x="524" y="5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898" name="Google Shape;898;p20"/>
            <p:cNvGrpSpPr/>
            <p:nvPr/>
          </p:nvGrpSpPr>
          <p:grpSpPr>
            <a:xfrm>
              <a:off x="13251736" y="238543"/>
              <a:ext cx="283453" cy="832464"/>
              <a:chOff x="12074411" y="628393"/>
              <a:chExt cx="283453" cy="832464"/>
            </a:xfrm>
          </p:grpSpPr>
          <p:sp>
            <p:nvSpPr>
              <p:cNvPr id="899" name="Google Shape;899;p20"/>
              <p:cNvSpPr/>
              <p:nvPr/>
            </p:nvSpPr>
            <p:spPr>
              <a:xfrm>
                <a:off x="12074411" y="628393"/>
                <a:ext cx="283453" cy="832464"/>
              </a:xfrm>
              <a:custGeom>
                <a:avLst/>
                <a:gdLst/>
                <a:ahLst/>
                <a:cxnLst/>
                <a:rect l="l" t="t" r="r" b="b"/>
                <a:pathLst>
                  <a:path w="283453" h="832464" extrusionOk="0">
                    <a:moveTo>
                      <a:pt x="53416" y="380394"/>
                    </a:moveTo>
                    <a:cubicBezTo>
                      <a:pt x="120891" y="516482"/>
                      <a:pt x="242186" y="662840"/>
                      <a:pt x="172480" y="822681"/>
                    </a:cubicBezTo>
                    <a:cubicBezTo>
                      <a:pt x="169177" y="830093"/>
                      <a:pt x="178459" y="835004"/>
                      <a:pt x="183636" y="831075"/>
                    </a:cubicBezTo>
                    <a:cubicBezTo>
                      <a:pt x="184529" y="831789"/>
                      <a:pt x="185957" y="831968"/>
                      <a:pt x="187117" y="831254"/>
                    </a:cubicBezTo>
                    <a:cubicBezTo>
                      <a:pt x="187296" y="831254"/>
                      <a:pt x="187384" y="831254"/>
                      <a:pt x="187474" y="831075"/>
                    </a:cubicBezTo>
                    <a:cubicBezTo>
                      <a:pt x="205503" y="815359"/>
                      <a:pt x="220766" y="797589"/>
                      <a:pt x="233171" y="778211"/>
                    </a:cubicBezTo>
                    <a:cubicBezTo>
                      <a:pt x="233261" y="778033"/>
                      <a:pt x="233261" y="777943"/>
                      <a:pt x="233439" y="777943"/>
                    </a:cubicBezTo>
                    <a:cubicBezTo>
                      <a:pt x="291543" y="688736"/>
                      <a:pt x="294043" y="567560"/>
                      <a:pt x="266285" y="466922"/>
                    </a:cubicBezTo>
                    <a:cubicBezTo>
                      <a:pt x="245132" y="390663"/>
                      <a:pt x="208181" y="320297"/>
                      <a:pt x="166410" y="253413"/>
                    </a:cubicBezTo>
                    <a:cubicBezTo>
                      <a:pt x="142936" y="215909"/>
                      <a:pt x="117321" y="179654"/>
                      <a:pt x="93847" y="142239"/>
                    </a:cubicBezTo>
                    <a:cubicBezTo>
                      <a:pt x="71623" y="106966"/>
                      <a:pt x="55736" y="68747"/>
                      <a:pt x="36368" y="32404"/>
                    </a:cubicBezTo>
                    <a:cubicBezTo>
                      <a:pt x="35565" y="30886"/>
                      <a:pt x="34851" y="29189"/>
                      <a:pt x="33869" y="27582"/>
                    </a:cubicBezTo>
                    <a:cubicBezTo>
                      <a:pt x="36190" y="20349"/>
                      <a:pt x="38510" y="13205"/>
                      <a:pt x="41099" y="6061"/>
                    </a:cubicBezTo>
                    <a:cubicBezTo>
                      <a:pt x="43152" y="614"/>
                      <a:pt x="35208" y="-2512"/>
                      <a:pt x="32977" y="2578"/>
                    </a:cubicBezTo>
                    <a:cubicBezTo>
                      <a:pt x="32441" y="3739"/>
                      <a:pt x="31906" y="5079"/>
                      <a:pt x="31548" y="6240"/>
                    </a:cubicBezTo>
                    <a:cubicBezTo>
                      <a:pt x="31548" y="6240"/>
                      <a:pt x="31370" y="6240"/>
                      <a:pt x="31459" y="6418"/>
                    </a:cubicBezTo>
                    <a:cubicBezTo>
                      <a:pt x="30120" y="9811"/>
                      <a:pt x="28782" y="13026"/>
                      <a:pt x="27622" y="16419"/>
                    </a:cubicBezTo>
                    <a:cubicBezTo>
                      <a:pt x="26728" y="14901"/>
                      <a:pt x="25925" y="13294"/>
                      <a:pt x="25033" y="11955"/>
                    </a:cubicBezTo>
                    <a:cubicBezTo>
                      <a:pt x="22444" y="7579"/>
                      <a:pt x="15483" y="8829"/>
                      <a:pt x="16108" y="14455"/>
                    </a:cubicBezTo>
                    <a:cubicBezTo>
                      <a:pt x="17089" y="21777"/>
                      <a:pt x="18607" y="29189"/>
                      <a:pt x="20392" y="36422"/>
                    </a:cubicBezTo>
                    <a:cubicBezTo>
                      <a:pt x="18786" y="41601"/>
                      <a:pt x="17000" y="46066"/>
                      <a:pt x="15661" y="51245"/>
                    </a:cubicBezTo>
                    <a:cubicBezTo>
                      <a:pt x="15572" y="51513"/>
                      <a:pt x="15572" y="51781"/>
                      <a:pt x="15661" y="52049"/>
                    </a:cubicBezTo>
                    <a:cubicBezTo>
                      <a:pt x="-15845" y="161973"/>
                      <a:pt x="1917" y="276541"/>
                      <a:pt x="53416" y="3803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0" name="Google Shape;900;p20"/>
              <p:cNvSpPr/>
              <p:nvPr/>
            </p:nvSpPr>
            <p:spPr>
              <a:xfrm>
                <a:off x="12090032" y="634811"/>
                <a:ext cx="237306" cy="824835"/>
              </a:xfrm>
              <a:custGeom>
                <a:avLst/>
                <a:gdLst/>
                <a:ahLst/>
                <a:cxnLst/>
                <a:rect l="l" t="t" r="r" b="b"/>
                <a:pathLst>
                  <a:path w="237306" h="824835" extrusionOk="0">
                    <a:moveTo>
                      <a:pt x="40" y="45631"/>
                    </a:moveTo>
                    <a:cubicBezTo>
                      <a:pt x="40" y="45363"/>
                      <a:pt x="-50" y="45095"/>
                      <a:pt x="40" y="44827"/>
                    </a:cubicBezTo>
                    <a:cubicBezTo>
                      <a:pt x="1379" y="39648"/>
                      <a:pt x="3164" y="35272"/>
                      <a:pt x="4770" y="30004"/>
                    </a:cubicBezTo>
                    <a:cubicBezTo>
                      <a:pt x="2896" y="22771"/>
                      <a:pt x="1468" y="15359"/>
                      <a:pt x="486" y="8037"/>
                    </a:cubicBezTo>
                    <a:cubicBezTo>
                      <a:pt x="-138" y="2411"/>
                      <a:pt x="6912" y="1161"/>
                      <a:pt x="9412" y="5536"/>
                    </a:cubicBezTo>
                    <a:cubicBezTo>
                      <a:pt x="10304" y="6965"/>
                      <a:pt x="11107" y="8483"/>
                      <a:pt x="12000" y="10001"/>
                    </a:cubicBezTo>
                    <a:cubicBezTo>
                      <a:pt x="13161" y="6608"/>
                      <a:pt x="14588" y="3393"/>
                      <a:pt x="15838" y="0"/>
                    </a:cubicBezTo>
                    <a:cubicBezTo>
                      <a:pt x="15927" y="9823"/>
                      <a:pt x="16374" y="19645"/>
                      <a:pt x="17177" y="29379"/>
                    </a:cubicBezTo>
                    <a:cubicBezTo>
                      <a:pt x="30297" y="194221"/>
                      <a:pt x="134545" y="341650"/>
                      <a:pt x="198004" y="493365"/>
                    </a:cubicBezTo>
                    <a:cubicBezTo>
                      <a:pt x="232724" y="576411"/>
                      <a:pt x="255572" y="686514"/>
                      <a:pt x="217818" y="771525"/>
                    </a:cubicBezTo>
                    <a:cubicBezTo>
                      <a:pt x="217639" y="771525"/>
                      <a:pt x="217729" y="771704"/>
                      <a:pt x="217550" y="771793"/>
                    </a:cubicBezTo>
                    <a:cubicBezTo>
                      <a:pt x="205145" y="791170"/>
                      <a:pt x="189882" y="808940"/>
                      <a:pt x="171852" y="824657"/>
                    </a:cubicBezTo>
                    <a:cubicBezTo>
                      <a:pt x="171763" y="824835"/>
                      <a:pt x="171585" y="824835"/>
                      <a:pt x="171496" y="824835"/>
                    </a:cubicBezTo>
                    <a:cubicBezTo>
                      <a:pt x="282973" y="667226"/>
                      <a:pt x="181759" y="496133"/>
                      <a:pt x="105538" y="342721"/>
                    </a:cubicBezTo>
                    <a:cubicBezTo>
                      <a:pt x="60822" y="253067"/>
                      <a:pt x="10751" y="149572"/>
                      <a:pt x="40" y="456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901" name="Google Shape;901;p20"/>
            <p:cNvSpPr/>
            <p:nvPr/>
          </p:nvSpPr>
          <p:spPr>
            <a:xfrm>
              <a:off x="12515617" y="-30609"/>
              <a:ext cx="1113166" cy="1405086"/>
            </a:xfrm>
            <a:custGeom>
              <a:avLst/>
              <a:gdLst/>
              <a:ahLst/>
              <a:cxnLst/>
              <a:rect l="l" t="t" r="r" b="b"/>
              <a:pathLst>
                <a:path w="1113166" h="1405086" extrusionOk="0">
                  <a:moveTo>
                    <a:pt x="0" y="1394014"/>
                  </a:moveTo>
                  <a:cubicBezTo>
                    <a:pt x="50696" y="1253103"/>
                    <a:pt x="112192" y="1122462"/>
                    <a:pt x="179132" y="1003161"/>
                  </a:cubicBezTo>
                  <a:cubicBezTo>
                    <a:pt x="179221" y="1002983"/>
                    <a:pt x="179221" y="1002983"/>
                    <a:pt x="179399" y="1002893"/>
                  </a:cubicBezTo>
                  <a:cubicBezTo>
                    <a:pt x="202159" y="962174"/>
                    <a:pt x="225633" y="922794"/>
                    <a:pt x="249374" y="884664"/>
                  </a:cubicBezTo>
                  <a:lnTo>
                    <a:pt x="249553" y="884664"/>
                  </a:lnTo>
                  <a:cubicBezTo>
                    <a:pt x="250624" y="883146"/>
                    <a:pt x="251606" y="881450"/>
                    <a:pt x="252587" y="879842"/>
                  </a:cubicBezTo>
                  <a:cubicBezTo>
                    <a:pt x="253748" y="878056"/>
                    <a:pt x="254908" y="876360"/>
                    <a:pt x="255890" y="874574"/>
                  </a:cubicBezTo>
                  <a:lnTo>
                    <a:pt x="256068" y="874574"/>
                  </a:lnTo>
                  <a:cubicBezTo>
                    <a:pt x="258745" y="870198"/>
                    <a:pt x="261513" y="865912"/>
                    <a:pt x="264368" y="861626"/>
                  </a:cubicBezTo>
                  <a:cubicBezTo>
                    <a:pt x="324346" y="767864"/>
                    <a:pt x="386735" y="682317"/>
                    <a:pt x="448230" y="605433"/>
                  </a:cubicBezTo>
                  <a:cubicBezTo>
                    <a:pt x="454031" y="598110"/>
                    <a:pt x="459654" y="591056"/>
                    <a:pt x="465456" y="584002"/>
                  </a:cubicBezTo>
                  <a:cubicBezTo>
                    <a:pt x="466170" y="583109"/>
                    <a:pt x="466974" y="582126"/>
                    <a:pt x="467687" y="581233"/>
                  </a:cubicBezTo>
                  <a:cubicBezTo>
                    <a:pt x="467777" y="581055"/>
                    <a:pt x="467777" y="581055"/>
                    <a:pt x="467956" y="581055"/>
                  </a:cubicBezTo>
                  <a:lnTo>
                    <a:pt x="468045" y="580876"/>
                  </a:lnTo>
                  <a:lnTo>
                    <a:pt x="468134" y="580698"/>
                  </a:lnTo>
                  <a:cubicBezTo>
                    <a:pt x="468134" y="580519"/>
                    <a:pt x="468224" y="580519"/>
                    <a:pt x="468224" y="580519"/>
                  </a:cubicBezTo>
                  <a:cubicBezTo>
                    <a:pt x="468224" y="580340"/>
                    <a:pt x="468312" y="580340"/>
                    <a:pt x="468312" y="580340"/>
                  </a:cubicBezTo>
                  <a:cubicBezTo>
                    <a:pt x="473489" y="573822"/>
                    <a:pt x="478755" y="567482"/>
                    <a:pt x="483931" y="561231"/>
                  </a:cubicBezTo>
                  <a:lnTo>
                    <a:pt x="484288" y="560784"/>
                  </a:lnTo>
                  <a:cubicBezTo>
                    <a:pt x="484467" y="560784"/>
                    <a:pt x="484378" y="560606"/>
                    <a:pt x="484556" y="560606"/>
                  </a:cubicBezTo>
                  <a:cubicBezTo>
                    <a:pt x="533646" y="501313"/>
                    <a:pt x="581753" y="447913"/>
                    <a:pt x="627094" y="400318"/>
                  </a:cubicBezTo>
                  <a:cubicBezTo>
                    <a:pt x="628075" y="399336"/>
                    <a:pt x="629057" y="398353"/>
                    <a:pt x="629861" y="397460"/>
                  </a:cubicBezTo>
                  <a:cubicBezTo>
                    <a:pt x="630039" y="397460"/>
                    <a:pt x="630039" y="397460"/>
                    <a:pt x="630128" y="397282"/>
                  </a:cubicBezTo>
                  <a:cubicBezTo>
                    <a:pt x="630307" y="397282"/>
                    <a:pt x="630217" y="397103"/>
                    <a:pt x="630217" y="397103"/>
                  </a:cubicBezTo>
                  <a:lnTo>
                    <a:pt x="630217" y="396925"/>
                  </a:lnTo>
                  <a:cubicBezTo>
                    <a:pt x="642534" y="384066"/>
                    <a:pt x="654583" y="371743"/>
                    <a:pt x="666455" y="359688"/>
                  </a:cubicBezTo>
                  <a:cubicBezTo>
                    <a:pt x="669221" y="356830"/>
                    <a:pt x="672078" y="354062"/>
                    <a:pt x="674844" y="351294"/>
                  </a:cubicBezTo>
                  <a:lnTo>
                    <a:pt x="675023" y="351294"/>
                  </a:lnTo>
                  <a:cubicBezTo>
                    <a:pt x="676004" y="350222"/>
                    <a:pt x="676986" y="349329"/>
                    <a:pt x="677790" y="348436"/>
                  </a:cubicBezTo>
                  <a:cubicBezTo>
                    <a:pt x="681092" y="345222"/>
                    <a:pt x="684395" y="341828"/>
                    <a:pt x="687697" y="338703"/>
                  </a:cubicBezTo>
                  <a:cubicBezTo>
                    <a:pt x="691357" y="335042"/>
                    <a:pt x="694837" y="331470"/>
                    <a:pt x="698496" y="327898"/>
                  </a:cubicBezTo>
                  <a:cubicBezTo>
                    <a:pt x="715812" y="310932"/>
                    <a:pt x="732948" y="294501"/>
                    <a:pt x="749728" y="278696"/>
                  </a:cubicBezTo>
                  <a:cubicBezTo>
                    <a:pt x="755887" y="272981"/>
                    <a:pt x="761866" y="267266"/>
                    <a:pt x="767846" y="261908"/>
                  </a:cubicBezTo>
                  <a:lnTo>
                    <a:pt x="767846" y="261729"/>
                  </a:lnTo>
                  <a:cubicBezTo>
                    <a:pt x="952690" y="90726"/>
                    <a:pt x="1094513" y="893"/>
                    <a:pt x="1096031" y="0"/>
                  </a:cubicBezTo>
                  <a:lnTo>
                    <a:pt x="1113167" y="27325"/>
                  </a:lnTo>
                  <a:cubicBezTo>
                    <a:pt x="1111472" y="28396"/>
                    <a:pt x="963311" y="122337"/>
                    <a:pt x="772577" y="301466"/>
                  </a:cubicBezTo>
                  <a:cubicBezTo>
                    <a:pt x="771327" y="302627"/>
                    <a:pt x="770256" y="303699"/>
                    <a:pt x="769007" y="304860"/>
                  </a:cubicBezTo>
                  <a:cubicBezTo>
                    <a:pt x="763384" y="310128"/>
                    <a:pt x="757582" y="315575"/>
                    <a:pt x="751870" y="321112"/>
                  </a:cubicBezTo>
                  <a:cubicBezTo>
                    <a:pt x="741695" y="330756"/>
                    <a:pt x="731431" y="340757"/>
                    <a:pt x="721078" y="350937"/>
                  </a:cubicBezTo>
                  <a:cubicBezTo>
                    <a:pt x="710545" y="361117"/>
                    <a:pt x="700103" y="371654"/>
                    <a:pt x="689482" y="382369"/>
                  </a:cubicBezTo>
                  <a:cubicBezTo>
                    <a:pt x="672613" y="399425"/>
                    <a:pt x="655209" y="417552"/>
                    <a:pt x="637358" y="436572"/>
                  </a:cubicBezTo>
                  <a:cubicBezTo>
                    <a:pt x="637179" y="436572"/>
                    <a:pt x="637269" y="436751"/>
                    <a:pt x="637269" y="436751"/>
                  </a:cubicBezTo>
                  <a:cubicBezTo>
                    <a:pt x="637090" y="436751"/>
                    <a:pt x="637179" y="436930"/>
                    <a:pt x="637179" y="436930"/>
                  </a:cubicBezTo>
                  <a:cubicBezTo>
                    <a:pt x="631467" y="442823"/>
                    <a:pt x="625665" y="449074"/>
                    <a:pt x="619775" y="455414"/>
                  </a:cubicBezTo>
                  <a:cubicBezTo>
                    <a:pt x="618436" y="456843"/>
                    <a:pt x="617097" y="458272"/>
                    <a:pt x="615758" y="459700"/>
                  </a:cubicBezTo>
                  <a:cubicBezTo>
                    <a:pt x="614063" y="461486"/>
                    <a:pt x="612277" y="463362"/>
                    <a:pt x="610582" y="465237"/>
                  </a:cubicBezTo>
                  <a:cubicBezTo>
                    <a:pt x="562564" y="517386"/>
                    <a:pt x="512225" y="575876"/>
                    <a:pt x="461351" y="640259"/>
                  </a:cubicBezTo>
                  <a:cubicBezTo>
                    <a:pt x="456888" y="645974"/>
                    <a:pt x="452336" y="651957"/>
                    <a:pt x="447606" y="657850"/>
                  </a:cubicBezTo>
                  <a:cubicBezTo>
                    <a:pt x="442072" y="664994"/>
                    <a:pt x="436538" y="672138"/>
                    <a:pt x="430915" y="679460"/>
                  </a:cubicBezTo>
                  <a:lnTo>
                    <a:pt x="427970" y="683300"/>
                  </a:lnTo>
                  <a:cubicBezTo>
                    <a:pt x="384504" y="740360"/>
                    <a:pt x="340859" y="801975"/>
                    <a:pt x="298374" y="867698"/>
                  </a:cubicBezTo>
                  <a:lnTo>
                    <a:pt x="298374" y="867876"/>
                  </a:lnTo>
                  <a:cubicBezTo>
                    <a:pt x="296857" y="870198"/>
                    <a:pt x="295251" y="872430"/>
                    <a:pt x="293912" y="874752"/>
                  </a:cubicBezTo>
                  <a:cubicBezTo>
                    <a:pt x="274990" y="904042"/>
                    <a:pt x="256425" y="934045"/>
                    <a:pt x="238218" y="964942"/>
                  </a:cubicBezTo>
                  <a:lnTo>
                    <a:pt x="238218" y="965121"/>
                  </a:lnTo>
                  <a:cubicBezTo>
                    <a:pt x="182434" y="1059597"/>
                    <a:pt x="129685" y="1161663"/>
                    <a:pt x="83006" y="1270962"/>
                  </a:cubicBezTo>
                  <a:cubicBezTo>
                    <a:pt x="83006" y="1271141"/>
                    <a:pt x="83006" y="1271230"/>
                    <a:pt x="82917" y="1271409"/>
                  </a:cubicBezTo>
                  <a:cubicBezTo>
                    <a:pt x="64263" y="1314807"/>
                    <a:pt x="46679" y="1359366"/>
                    <a:pt x="30346" y="1405086"/>
                  </a:cubicBezTo>
                  <a:lnTo>
                    <a:pt x="11514" y="1398300"/>
                  </a:lnTo>
                  <a:lnTo>
                    <a:pt x="0" y="13940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2" name="Google Shape;902;p20"/>
            <p:cNvSpPr/>
            <p:nvPr/>
          </p:nvSpPr>
          <p:spPr>
            <a:xfrm>
              <a:off x="12146284" y="519516"/>
              <a:ext cx="1007878" cy="1032009"/>
            </a:xfrm>
            <a:custGeom>
              <a:avLst/>
              <a:gdLst/>
              <a:ahLst/>
              <a:cxnLst/>
              <a:rect l="l" t="t" r="r" b="b"/>
              <a:pathLst>
                <a:path w="1007878" h="1032009" extrusionOk="0">
                  <a:moveTo>
                    <a:pt x="9731" y="444017"/>
                  </a:moveTo>
                  <a:cubicBezTo>
                    <a:pt x="166192" y="391957"/>
                    <a:pt x="323367" y="339629"/>
                    <a:pt x="471705" y="266585"/>
                  </a:cubicBezTo>
                  <a:cubicBezTo>
                    <a:pt x="585415" y="210506"/>
                    <a:pt x="695464" y="140497"/>
                    <a:pt x="796945" y="62184"/>
                  </a:cubicBezTo>
                  <a:cubicBezTo>
                    <a:pt x="803818" y="59952"/>
                    <a:pt x="810601" y="57630"/>
                    <a:pt x="817474" y="55130"/>
                  </a:cubicBezTo>
                  <a:cubicBezTo>
                    <a:pt x="819616" y="54415"/>
                    <a:pt x="821847" y="53701"/>
                    <a:pt x="823900" y="52808"/>
                  </a:cubicBezTo>
                  <a:cubicBezTo>
                    <a:pt x="827916" y="51558"/>
                    <a:pt x="831665" y="50040"/>
                    <a:pt x="835681" y="48700"/>
                  </a:cubicBezTo>
                  <a:cubicBezTo>
                    <a:pt x="832468" y="53701"/>
                    <a:pt x="829612" y="58880"/>
                    <a:pt x="826755" y="63970"/>
                  </a:cubicBezTo>
                  <a:cubicBezTo>
                    <a:pt x="824703" y="62273"/>
                    <a:pt x="821847" y="61648"/>
                    <a:pt x="819437" y="62095"/>
                  </a:cubicBezTo>
                  <a:cubicBezTo>
                    <a:pt x="816759" y="62630"/>
                    <a:pt x="814528" y="64595"/>
                    <a:pt x="814528" y="68435"/>
                  </a:cubicBezTo>
                  <a:cubicBezTo>
                    <a:pt x="814438" y="69953"/>
                    <a:pt x="814528" y="71649"/>
                    <a:pt x="814528" y="73167"/>
                  </a:cubicBezTo>
                  <a:lnTo>
                    <a:pt x="814528" y="73346"/>
                  </a:lnTo>
                  <a:cubicBezTo>
                    <a:pt x="814528" y="78436"/>
                    <a:pt x="814706" y="83347"/>
                    <a:pt x="814974" y="88437"/>
                  </a:cubicBezTo>
                  <a:cubicBezTo>
                    <a:pt x="809173" y="101743"/>
                    <a:pt x="804353" y="115405"/>
                    <a:pt x="800337" y="129425"/>
                  </a:cubicBezTo>
                  <a:cubicBezTo>
                    <a:pt x="798284" y="135765"/>
                    <a:pt x="796588" y="142462"/>
                    <a:pt x="795338" y="148980"/>
                  </a:cubicBezTo>
                  <a:cubicBezTo>
                    <a:pt x="795160" y="149427"/>
                    <a:pt x="795071" y="149874"/>
                    <a:pt x="795071" y="150231"/>
                  </a:cubicBezTo>
                  <a:cubicBezTo>
                    <a:pt x="773471" y="243546"/>
                    <a:pt x="786056" y="346594"/>
                    <a:pt x="802032" y="441338"/>
                  </a:cubicBezTo>
                  <a:cubicBezTo>
                    <a:pt x="834699" y="632612"/>
                    <a:pt x="855138" y="828887"/>
                    <a:pt x="799711" y="1018107"/>
                  </a:cubicBezTo>
                  <a:cubicBezTo>
                    <a:pt x="797748" y="1024626"/>
                    <a:pt x="802032" y="1030966"/>
                    <a:pt x="807744" y="1031859"/>
                  </a:cubicBezTo>
                  <a:lnTo>
                    <a:pt x="807923" y="1031859"/>
                  </a:lnTo>
                  <a:cubicBezTo>
                    <a:pt x="809083" y="1032127"/>
                    <a:pt x="810333" y="1032037"/>
                    <a:pt x="811672" y="1031591"/>
                  </a:cubicBezTo>
                  <a:cubicBezTo>
                    <a:pt x="812922" y="1031323"/>
                    <a:pt x="814082" y="1030698"/>
                    <a:pt x="815331" y="1029805"/>
                  </a:cubicBezTo>
                  <a:cubicBezTo>
                    <a:pt x="934395" y="939972"/>
                    <a:pt x="1009546" y="797276"/>
                    <a:pt x="1007851" y="647079"/>
                  </a:cubicBezTo>
                  <a:cubicBezTo>
                    <a:pt x="1006780" y="557782"/>
                    <a:pt x="980449" y="470717"/>
                    <a:pt x="944927" y="389636"/>
                  </a:cubicBezTo>
                  <a:cubicBezTo>
                    <a:pt x="902175" y="291766"/>
                    <a:pt x="838269" y="198987"/>
                    <a:pt x="830862" y="90223"/>
                  </a:cubicBezTo>
                  <a:cubicBezTo>
                    <a:pt x="830504" y="83615"/>
                    <a:pt x="830326" y="77097"/>
                    <a:pt x="830147" y="70489"/>
                  </a:cubicBezTo>
                  <a:cubicBezTo>
                    <a:pt x="830058" y="69953"/>
                    <a:pt x="829879" y="69417"/>
                    <a:pt x="829790" y="68971"/>
                  </a:cubicBezTo>
                  <a:cubicBezTo>
                    <a:pt x="833449" y="61380"/>
                    <a:pt x="837556" y="53879"/>
                    <a:pt x="841750" y="46468"/>
                  </a:cubicBezTo>
                  <a:lnTo>
                    <a:pt x="851211" y="43074"/>
                  </a:lnTo>
                  <a:cubicBezTo>
                    <a:pt x="857548" y="40663"/>
                    <a:pt x="856209" y="33073"/>
                    <a:pt x="851657" y="30394"/>
                  </a:cubicBezTo>
                  <a:cubicBezTo>
                    <a:pt x="858173" y="20482"/>
                    <a:pt x="865403" y="10749"/>
                    <a:pt x="873345" y="1194"/>
                  </a:cubicBezTo>
                  <a:cubicBezTo>
                    <a:pt x="873792" y="748"/>
                    <a:pt x="872900" y="123"/>
                    <a:pt x="872542" y="569"/>
                  </a:cubicBezTo>
                  <a:cubicBezTo>
                    <a:pt x="872274" y="837"/>
                    <a:pt x="872185" y="1016"/>
                    <a:pt x="871918" y="1194"/>
                  </a:cubicBezTo>
                  <a:cubicBezTo>
                    <a:pt x="871829" y="212"/>
                    <a:pt x="870758" y="-324"/>
                    <a:pt x="869865" y="212"/>
                  </a:cubicBezTo>
                  <a:cubicBezTo>
                    <a:pt x="864509" y="3695"/>
                    <a:pt x="859333" y="7088"/>
                    <a:pt x="853978" y="10302"/>
                  </a:cubicBezTo>
                  <a:cubicBezTo>
                    <a:pt x="853799" y="10302"/>
                    <a:pt x="853889" y="10481"/>
                    <a:pt x="853710" y="10481"/>
                  </a:cubicBezTo>
                  <a:lnTo>
                    <a:pt x="853353" y="10928"/>
                  </a:lnTo>
                  <a:cubicBezTo>
                    <a:pt x="839519" y="19947"/>
                    <a:pt x="825684" y="29233"/>
                    <a:pt x="812028" y="38431"/>
                  </a:cubicBezTo>
                  <a:cubicBezTo>
                    <a:pt x="808459" y="40753"/>
                    <a:pt x="804889" y="43074"/>
                    <a:pt x="801408" y="45485"/>
                  </a:cubicBezTo>
                  <a:cubicBezTo>
                    <a:pt x="782218" y="52004"/>
                    <a:pt x="762939" y="58076"/>
                    <a:pt x="743572" y="63970"/>
                  </a:cubicBezTo>
                  <a:cubicBezTo>
                    <a:pt x="743393" y="63970"/>
                    <a:pt x="743393" y="63970"/>
                    <a:pt x="743393" y="63970"/>
                  </a:cubicBezTo>
                  <a:cubicBezTo>
                    <a:pt x="625757" y="99689"/>
                    <a:pt x="505265" y="125763"/>
                    <a:pt x="392271" y="174698"/>
                  </a:cubicBezTo>
                  <a:cubicBezTo>
                    <a:pt x="326313" y="203184"/>
                    <a:pt x="266870" y="239885"/>
                    <a:pt x="211889" y="286319"/>
                  </a:cubicBezTo>
                  <a:cubicBezTo>
                    <a:pt x="159498" y="330700"/>
                    <a:pt x="107106" y="368651"/>
                    <a:pt x="49806" y="403566"/>
                  </a:cubicBezTo>
                  <a:lnTo>
                    <a:pt x="49717" y="403745"/>
                  </a:lnTo>
                  <a:cubicBezTo>
                    <a:pt x="34900" y="412853"/>
                    <a:pt x="19638" y="421783"/>
                    <a:pt x="4108" y="430534"/>
                  </a:cubicBezTo>
                  <a:cubicBezTo>
                    <a:pt x="806" y="432409"/>
                    <a:pt x="-354" y="435356"/>
                    <a:pt x="91" y="438213"/>
                  </a:cubicBezTo>
                  <a:lnTo>
                    <a:pt x="91" y="438392"/>
                  </a:lnTo>
                  <a:cubicBezTo>
                    <a:pt x="449" y="442410"/>
                    <a:pt x="4375" y="445893"/>
                    <a:pt x="9731" y="444017"/>
                  </a:cubicBezTo>
                  <a:close/>
                  <a:moveTo>
                    <a:pt x="836841" y="31019"/>
                  </a:moveTo>
                  <a:cubicBezTo>
                    <a:pt x="836930" y="30841"/>
                    <a:pt x="836930" y="30841"/>
                    <a:pt x="837109" y="30841"/>
                  </a:cubicBezTo>
                  <a:lnTo>
                    <a:pt x="837198" y="30662"/>
                  </a:lnTo>
                  <a:lnTo>
                    <a:pt x="837288" y="30484"/>
                  </a:lnTo>
                  <a:cubicBezTo>
                    <a:pt x="837288" y="30305"/>
                    <a:pt x="837377" y="30305"/>
                    <a:pt x="837377" y="30305"/>
                  </a:cubicBezTo>
                  <a:cubicBezTo>
                    <a:pt x="837377" y="30126"/>
                    <a:pt x="837466" y="30126"/>
                    <a:pt x="837466" y="30126"/>
                  </a:cubicBezTo>
                  <a:cubicBezTo>
                    <a:pt x="848266" y="21286"/>
                    <a:pt x="859065" y="12446"/>
                    <a:pt x="869776" y="3427"/>
                  </a:cubicBezTo>
                  <a:cubicBezTo>
                    <a:pt x="862100" y="11821"/>
                    <a:pt x="854960" y="20482"/>
                    <a:pt x="848444" y="29412"/>
                  </a:cubicBezTo>
                  <a:cubicBezTo>
                    <a:pt x="847463" y="29233"/>
                    <a:pt x="846392" y="29412"/>
                    <a:pt x="845142" y="29858"/>
                  </a:cubicBezTo>
                  <a:cubicBezTo>
                    <a:pt x="841572" y="31198"/>
                    <a:pt x="838001" y="32537"/>
                    <a:pt x="834431" y="33698"/>
                  </a:cubicBezTo>
                  <a:cubicBezTo>
                    <a:pt x="833539" y="34145"/>
                    <a:pt x="832468" y="34502"/>
                    <a:pt x="831575" y="34770"/>
                  </a:cubicBezTo>
                  <a:cubicBezTo>
                    <a:pt x="833628" y="33430"/>
                    <a:pt x="834967" y="32002"/>
                    <a:pt x="836841" y="310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3" name="Google Shape;903;p20"/>
            <p:cNvSpPr/>
            <p:nvPr/>
          </p:nvSpPr>
          <p:spPr>
            <a:xfrm>
              <a:off x="12321491" y="860842"/>
              <a:ext cx="462511" cy="985480"/>
            </a:xfrm>
            <a:custGeom>
              <a:avLst/>
              <a:gdLst/>
              <a:ahLst/>
              <a:cxnLst/>
              <a:rect l="l" t="t" r="r" b="b"/>
              <a:pathLst>
                <a:path w="462511" h="985480" extrusionOk="0">
                  <a:moveTo>
                    <a:pt x="3034" y="982176"/>
                  </a:moveTo>
                  <a:cubicBezTo>
                    <a:pt x="5712" y="980569"/>
                    <a:pt x="8390" y="978962"/>
                    <a:pt x="10978" y="977354"/>
                  </a:cubicBezTo>
                  <a:cubicBezTo>
                    <a:pt x="90146" y="929223"/>
                    <a:pt x="162174" y="883057"/>
                    <a:pt x="222688" y="810191"/>
                  </a:cubicBezTo>
                  <a:cubicBezTo>
                    <a:pt x="282487" y="738217"/>
                    <a:pt x="326846" y="653921"/>
                    <a:pt x="351122" y="563553"/>
                  </a:cubicBezTo>
                  <a:cubicBezTo>
                    <a:pt x="377631" y="464344"/>
                    <a:pt x="376471" y="359777"/>
                    <a:pt x="389591" y="258336"/>
                  </a:cubicBezTo>
                  <a:cubicBezTo>
                    <a:pt x="397980" y="194221"/>
                    <a:pt x="411457" y="133142"/>
                    <a:pt x="432433" y="73581"/>
                  </a:cubicBezTo>
                  <a:lnTo>
                    <a:pt x="432433" y="73402"/>
                  </a:lnTo>
                  <a:cubicBezTo>
                    <a:pt x="441180" y="48578"/>
                    <a:pt x="451087" y="24378"/>
                    <a:pt x="462511" y="0"/>
                  </a:cubicBezTo>
                  <a:cubicBezTo>
                    <a:pt x="432878" y="36969"/>
                    <a:pt x="403068" y="74206"/>
                    <a:pt x="373525" y="111264"/>
                  </a:cubicBezTo>
                  <a:cubicBezTo>
                    <a:pt x="373435" y="111442"/>
                    <a:pt x="373435" y="111442"/>
                    <a:pt x="373258" y="111532"/>
                  </a:cubicBezTo>
                  <a:cubicBezTo>
                    <a:pt x="291055" y="215831"/>
                    <a:pt x="212334" y="322451"/>
                    <a:pt x="149321" y="439966"/>
                  </a:cubicBezTo>
                  <a:cubicBezTo>
                    <a:pt x="62656" y="601682"/>
                    <a:pt x="18922" y="772418"/>
                    <a:pt x="2678" y="953155"/>
                  </a:cubicBezTo>
                  <a:cubicBezTo>
                    <a:pt x="2678" y="953334"/>
                    <a:pt x="2678" y="953334"/>
                    <a:pt x="2678" y="953334"/>
                  </a:cubicBezTo>
                  <a:cubicBezTo>
                    <a:pt x="1518" y="964049"/>
                    <a:pt x="625" y="974676"/>
                    <a:pt x="0" y="985480"/>
                  </a:cubicBezTo>
                  <a:cubicBezTo>
                    <a:pt x="536" y="984319"/>
                    <a:pt x="1339" y="983159"/>
                    <a:pt x="3034" y="9821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4" name="Google Shape;904;p20"/>
            <p:cNvSpPr/>
            <p:nvPr/>
          </p:nvSpPr>
          <p:spPr>
            <a:xfrm>
              <a:off x="12047351" y="825817"/>
              <a:ext cx="766832" cy="468063"/>
            </a:xfrm>
            <a:custGeom>
              <a:avLst/>
              <a:gdLst/>
              <a:ahLst/>
              <a:cxnLst/>
              <a:rect l="l" t="t" r="r" b="b"/>
              <a:pathLst>
                <a:path w="766832" h="468063" extrusionOk="0">
                  <a:moveTo>
                    <a:pt x="10664" y="467579"/>
                  </a:moveTo>
                  <a:cubicBezTo>
                    <a:pt x="276818" y="377389"/>
                    <a:pt x="518337" y="227996"/>
                    <a:pt x="716301" y="28506"/>
                  </a:cubicBezTo>
                  <a:cubicBezTo>
                    <a:pt x="716747" y="28417"/>
                    <a:pt x="717104" y="28417"/>
                    <a:pt x="717551" y="28238"/>
                  </a:cubicBezTo>
                  <a:lnTo>
                    <a:pt x="717729" y="28238"/>
                  </a:lnTo>
                  <a:cubicBezTo>
                    <a:pt x="731384" y="25470"/>
                    <a:pt x="744951" y="22613"/>
                    <a:pt x="758696" y="19845"/>
                  </a:cubicBezTo>
                  <a:cubicBezTo>
                    <a:pt x="760035" y="19487"/>
                    <a:pt x="761196" y="19041"/>
                    <a:pt x="762267" y="18416"/>
                  </a:cubicBezTo>
                  <a:cubicBezTo>
                    <a:pt x="764854" y="16808"/>
                    <a:pt x="766283" y="14219"/>
                    <a:pt x="766729" y="11540"/>
                  </a:cubicBezTo>
                  <a:lnTo>
                    <a:pt x="766729" y="11361"/>
                  </a:lnTo>
                  <a:cubicBezTo>
                    <a:pt x="767532" y="5289"/>
                    <a:pt x="763605" y="-1230"/>
                    <a:pt x="756018" y="199"/>
                  </a:cubicBezTo>
                  <a:cubicBezTo>
                    <a:pt x="748164" y="1717"/>
                    <a:pt x="740399" y="3325"/>
                    <a:pt x="732545" y="5021"/>
                  </a:cubicBezTo>
                  <a:cubicBezTo>
                    <a:pt x="603842" y="31632"/>
                    <a:pt x="475852" y="64136"/>
                    <a:pt x="367321" y="142181"/>
                  </a:cubicBezTo>
                  <a:cubicBezTo>
                    <a:pt x="243616" y="230853"/>
                    <a:pt x="130621" y="338456"/>
                    <a:pt x="17715" y="440611"/>
                  </a:cubicBezTo>
                  <a:cubicBezTo>
                    <a:pt x="17626" y="440790"/>
                    <a:pt x="17447" y="440790"/>
                    <a:pt x="17358" y="440969"/>
                  </a:cubicBezTo>
                  <a:cubicBezTo>
                    <a:pt x="12539" y="445344"/>
                    <a:pt x="7630" y="449809"/>
                    <a:pt x="2899" y="454185"/>
                  </a:cubicBezTo>
                  <a:cubicBezTo>
                    <a:pt x="2543" y="454542"/>
                    <a:pt x="2275" y="454810"/>
                    <a:pt x="2096" y="455167"/>
                  </a:cubicBezTo>
                  <a:cubicBezTo>
                    <a:pt x="-3348" y="461239"/>
                    <a:pt x="2632" y="470258"/>
                    <a:pt x="10664" y="4675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5" name="Google Shape;905;p20"/>
            <p:cNvSpPr/>
            <p:nvPr/>
          </p:nvSpPr>
          <p:spPr>
            <a:xfrm>
              <a:off x="13122764" y="371218"/>
              <a:ext cx="213386" cy="902254"/>
            </a:xfrm>
            <a:custGeom>
              <a:avLst/>
              <a:gdLst/>
              <a:ahLst/>
              <a:cxnLst/>
              <a:rect l="l" t="t" r="r" b="b"/>
              <a:pathLst>
                <a:path w="213386" h="902254" extrusionOk="0">
                  <a:moveTo>
                    <a:pt x="15573" y="402113"/>
                  </a:moveTo>
                  <a:cubicBezTo>
                    <a:pt x="50292" y="570616"/>
                    <a:pt x="161948" y="717420"/>
                    <a:pt x="128032" y="896282"/>
                  </a:cubicBezTo>
                  <a:cubicBezTo>
                    <a:pt x="126871" y="901997"/>
                    <a:pt x="133209" y="903693"/>
                    <a:pt x="136868" y="901014"/>
                  </a:cubicBezTo>
                  <a:cubicBezTo>
                    <a:pt x="137582" y="900479"/>
                    <a:pt x="138385" y="899943"/>
                    <a:pt x="138920" y="899050"/>
                  </a:cubicBezTo>
                  <a:cubicBezTo>
                    <a:pt x="151416" y="877083"/>
                    <a:pt x="162394" y="855026"/>
                    <a:pt x="171677" y="832792"/>
                  </a:cubicBezTo>
                  <a:cubicBezTo>
                    <a:pt x="180781" y="811807"/>
                    <a:pt x="188367" y="790822"/>
                    <a:pt x="194437" y="769569"/>
                  </a:cubicBezTo>
                  <a:cubicBezTo>
                    <a:pt x="220945" y="678487"/>
                    <a:pt x="220766" y="584903"/>
                    <a:pt x="186761" y="487302"/>
                  </a:cubicBezTo>
                  <a:cubicBezTo>
                    <a:pt x="137225" y="345588"/>
                    <a:pt x="45204" y="220304"/>
                    <a:pt x="19678" y="71000"/>
                  </a:cubicBezTo>
                  <a:cubicBezTo>
                    <a:pt x="21642" y="58409"/>
                    <a:pt x="24766" y="45997"/>
                    <a:pt x="29764" y="35103"/>
                  </a:cubicBezTo>
                  <a:cubicBezTo>
                    <a:pt x="29764" y="35103"/>
                    <a:pt x="29764" y="34924"/>
                    <a:pt x="29853" y="34924"/>
                  </a:cubicBezTo>
                  <a:cubicBezTo>
                    <a:pt x="29853" y="34924"/>
                    <a:pt x="29853" y="34745"/>
                    <a:pt x="29942" y="34745"/>
                  </a:cubicBezTo>
                  <a:cubicBezTo>
                    <a:pt x="34226" y="24833"/>
                    <a:pt x="39671" y="16350"/>
                    <a:pt x="47436" y="9028"/>
                  </a:cubicBezTo>
                  <a:cubicBezTo>
                    <a:pt x="51810" y="4652"/>
                    <a:pt x="46187" y="-3027"/>
                    <a:pt x="41367" y="1259"/>
                  </a:cubicBezTo>
                  <a:cubicBezTo>
                    <a:pt x="29139" y="11885"/>
                    <a:pt x="21017" y="25012"/>
                    <a:pt x="15394" y="39567"/>
                  </a:cubicBezTo>
                  <a:lnTo>
                    <a:pt x="15038" y="37246"/>
                  </a:lnTo>
                  <a:cubicBezTo>
                    <a:pt x="14948" y="36710"/>
                    <a:pt x="14859" y="35996"/>
                    <a:pt x="14680" y="35460"/>
                  </a:cubicBezTo>
                  <a:cubicBezTo>
                    <a:pt x="14234" y="34120"/>
                    <a:pt x="13341" y="33049"/>
                    <a:pt x="12270" y="32334"/>
                  </a:cubicBezTo>
                  <a:cubicBezTo>
                    <a:pt x="7808" y="29120"/>
                    <a:pt x="-671" y="32066"/>
                    <a:pt x="43" y="39299"/>
                  </a:cubicBezTo>
                  <a:cubicBezTo>
                    <a:pt x="935" y="47515"/>
                    <a:pt x="1917" y="55552"/>
                    <a:pt x="3166" y="63410"/>
                  </a:cubicBezTo>
                  <a:cubicBezTo>
                    <a:pt x="3881" y="68678"/>
                    <a:pt x="4952" y="73947"/>
                    <a:pt x="5755" y="79126"/>
                  </a:cubicBezTo>
                  <a:cubicBezTo>
                    <a:pt x="2185" y="106987"/>
                    <a:pt x="3077" y="136187"/>
                    <a:pt x="1738" y="161636"/>
                  </a:cubicBezTo>
                  <a:cubicBezTo>
                    <a:pt x="-2010" y="241914"/>
                    <a:pt x="-671" y="323264"/>
                    <a:pt x="15573" y="402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6" name="Google Shape;906;p20"/>
            <p:cNvSpPr/>
            <p:nvPr/>
          </p:nvSpPr>
          <p:spPr>
            <a:xfrm>
              <a:off x="12326711" y="308808"/>
              <a:ext cx="898559" cy="336193"/>
            </a:xfrm>
            <a:custGeom>
              <a:avLst/>
              <a:gdLst/>
              <a:ahLst/>
              <a:cxnLst/>
              <a:rect l="l" t="t" r="r" b="b"/>
              <a:pathLst>
                <a:path w="898559" h="336193" extrusionOk="0">
                  <a:moveTo>
                    <a:pt x="4152" y="336024"/>
                  </a:moveTo>
                  <a:cubicBezTo>
                    <a:pt x="4687" y="336203"/>
                    <a:pt x="5402" y="336292"/>
                    <a:pt x="6205" y="336024"/>
                  </a:cubicBezTo>
                  <a:cubicBezTo>
                    <a:pt x="175786" y="296287"/>
                    <a:pt x="343136" y="247531"/>
                    <a:pt x="506916" y="188149"/>
                  </a:cubicBezTo>
                  <a:cubicBezTo>
                    <a:pt x="611431" y="150555"/>
                    <a:pt x="718357" y="112693"/>
                    <a:pt x="816357" y="59382"/>
                  </a:cubicBezTo>
                  <a:cubicBezTo>
                    <a:pt x="817160" y="59025"/>
                    <a:pt x="817874" y="58489"/>
                    <a:pt x="818678" y="58132"/>
                  </a:cubicBezTo>
                  <a:cubicBezTo>
                    <a:pt x="818856" y="58132"/>
                    <a:pt x="818856" y="58132"/>
                    <a:pt x="818945" y="57954"/>
                  </a:cubicBezTo>
                  <a:cubicBezTo>
                    <a:pt x="819123" y="57954"/>
                    <a:pt x="819034" y="57775"/>
                    <a:pt x="819034" y="57775"/>
                  </a:cubicBezTo>
                  <a:cubicBezTo>
                    <a:pt x="833850" y="49917"/>
                    <a:pt x="848309" y="41434"/>
                    <a:pt x="862590" y="32504"/>
                  </a:cubicBezTo>
                  <a:cubicBezTo>
                    <a:pt x="863929" y="32325"/>
                    <a:pt x="865268" y="32147"/>
                    <a:pt x="866785" y="31790"/>
                  </a:cubicBezTo>
                  <a:cubicBezTo>
                    <a:pt x="877495" y="20896"/>
                    <a:pt x="888028" y="10358"/>
                    <a:pt x="898559" y="0"/>
                  </a:cubicBezTo>
                  <a:cubicBezTo>
                    <a:pt x="889188" y="3393"/>
                    <a:pt x="879637" y="6072"/>
                    <a:pt x="869820" y="8305"/>
                  </a:cubicBezTo>
                  <a:cubicBezTo>
                    <a:pt x="868749" y="8572"/>
                    <a:pt x="867678" y="8840"/>
                    <a:pt x="866607" y="9019"/>
                  </a:cubicBezTo>
                  <a:cubicBezTo>
                    <a:pt x="858306" y="10894"/>
                    <a:pt x="849738" y="12502"/>
                    <a:pt x="841170" y="13662"/>
                  </a:cubicBezTo>
                  <a:lnTo>
                    <a:pt x="833137" y="14823"/>
                  </a:lnTo>
                  <a:cubicBezTo>
                    <a:pt x="832601" y="14913"/>
                    <a:pt x="831887" y="15002"/>
                    <a:pt x="831351" y="14913"/>
                  </a:cubicBezTo>
                  <a:cubicBezTo>
                    <a:pt x="773336" y="22146"/>
                    <a:pt x="711484" y="18752"/>
                    <a:pt x="656772" y="25003"/>
                  </a:cubicBezTo>
                  <a:cubicBezTo>
                    <a:pt x="578318" y="33844"/>
                    <a:pt x="499864" y="50096"/>
                    <a:pt x="427034" y="81796"/>
                  </a:cubicBezTo>
                  <a:cubicBezTo>
                    <a:pt x="298152" y="137517"/>
                    <a:pt x="191316" y="231725"/>
                    <a:pt x="67254" y="295841"/>
                  </a:cubicBezTo>
                  <a:cubicBezTo>
                    <a:pt x="66986" y="296019"/>
                    <a:pt x="66719" y="296198"/>
                    <a:pt x="66451" y="296198"/>
                  </a:cubicBezTo>
                  <a:cubicBezTo>
                    <a:pt x="45922" y="306824"/>
                    <a:pt x="24858" y="316736"/>
                    <a:pt x="2992" y="325309"/>
                  </a:cubicBezTo>
                  <a:cubicBezTo>
                    <a:pt x="-1739" y="327452"/>
                    <a:pt x="-489" y="335310"/>
                    <a:pt x="4152" y="336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7" name="Google Shape;907;p20"/>
            <p:cNvSpPr/>
            <p:nvPr/>
          </p:nvSpPr>
          <p:spPr>
            <a:xfrm>
              <a:off x="13127587" y="422305"/>
              <a:ext cx="189980" cy="781704"/>
            </a:xfrm>
            <a:custGeom>
              <a:avLst/>
              <a:gdLst/>
              <a:ahLst/>
              <a:cxnLst/>
              <a:rect l="l" t="t" r="r" b="b"/>
              <a:pathLst>
                <a:path w="189980" h="781704" extrusionOk="0">
                  <a:moveTo>
                    <a:pt x="122585" y="450503"/>
                  </a:moveTo>
                  <a:cubicBezTo>
                    <a:pt x="156947" y="531227"/>
                    <a:pt x="194077" y="628382"/>
                    <a:pt x="189614" y="718483"/>
                  </a:cubicBezTo>
                  <a:cubicBezTo>
                    <a:pt x="183545" y="739735"/>
                    <a:pt x="175958" y="760720"/>
                    <a:pt x="166854" y="781705"/>
                  </a:cubicBezTo>
                  <a:cubicBezTo>
                    <a:pt x="214962" y="619810"/>
                    <a:pt x="91525" y="437912"/>
                    <a:pt x="39579" y="285393"/>
                  </a:cubicBezTo>
                  <a:cubicBezTo>
                    <a:pt x="8876" y="195382"/>
                    <a:pt x="-7814" y="99566"/>
                    <a:pt x="3610" y="6787"/>
                  </a:cubicBezTo>
                  <a:cubicBezTo>
                    <a:pt x="3699" y="5626"/>
                    <a:pt x="3878" y="4643"/>
                    <a:pt x="3967" y="3572"/>
                  </a:cubicBezTo>
                  <a:lnTo>
                    <a:pt x="7895" y="0"/>
                  </a:lnTo>
                  <a:cubicBezTo>
                    <a:pt x="7716" y="893"/>
                    <a:pt x="7716" y="1697"/>
                    <a:pt x="7537" y="2500"/>
                  </a:cubicBezTo>
                  <a:cubicBezTo>
                    <a:pt x="-7993" y="154662"/>
                    <a:pt x="62963" y="310128"/>
                    <a:pt x="122585" y="4505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8" name="Google Shape;908;p20"/>
            <p:cNvSpPr/>
            <p:nvPr/>
          </p:nvSpPr>
          <p:spPr>
            <a:xfrm>
              <a:off x="12326765" y="317291"/>
              <a:ext cx="869943" cy="327630"/>
            </a:xfrm>
            <a:custGeom>
              <a:avLst/>
              <a:gdLst/>
              <a:ahLst/>
              <a:cxnLst/>
              <a:rect l="l" t="t" r="r" b="b"/>
              <a:pathLst>
                <a:path w="869943" h="327630" extrusionOk="0">
                  <a:moveTo>
                    <a:pt x="3205" y="316825"/>
                  </a:moveTo>
                  <a:cubicBezTo>
                    <a:pt x="24982" y="308253"/>
                    <a:pt x="46046" y="298341"/>
                    <a:pt x="66664" y="287715"/>
                  </a:cubicBezTo>
                  <a:cubicBezTo>
                    <a:pt x="66931" y="287715"/>
                    <a:pt x="67199" y="287536"/>
                    <a:pt x="67467" y="287357"/>
                  </a:cubicBezTo>
                  <a:cubicBezTo>
                    <a:pt x="173232" y="240834"/>
                    <a:pt x="269537" y="172700"/>
                    <a:pt x="380300" y="131624"/>
                  </a:cubicBezTo>
                  <a:cubicBezTo>
                    <a:pt x="526675" y="77331"/>
                    <a:pt x="688849" y="78671"/>
                    <a:pt x="829601" y="11073"/>
                  </a:cubicBezTo>
                  <a:cubicBezTo>
                    <a:pt x="830225" y="9555"/>
                    <a:pt x="830851" y="7947"/>
                    <a:pt x="831475" y="6519"/>
                  </a:cubicBezTo>
                  <a:cubicBezTo>
                    <a:pt x="832011" y="6608"/>
                    <a:pt x="832725" y="6519"/>
                    <a:pt x="833261" y="6429"/>
                  </a:cubicBezTo>
                  <a:cubicBezTo>
                    <a:pt x="832725" y="7590"/>
                    <a:pt x="832190" y="8751"/>
                    <a:pt x="831832" y="10001"/>
                  </a:cubicBezTo>
                  <a:cubicBezTo>
                    <a:pt x="834956" y="8483"/>
                    <a:pt x="838169" y="6876"/>
                    <a:pt x="841293" y="5358"/>
                  </a:cubicBezTo>
                  <a:cubicBezTo>
                    <a:pt x="849862" y="4197"/>
                    <a:pt x="858340" y="2590"/>
                    <a:pt x="866731" y="714"/>
                  </a:cubicBezTo>
                  <a:cubicBezTo>
                    <a:pt x="867802" y="536"/>
                    <a:pt x="868873" y="268"/>
                    <a:pt x="869944" y="0"/>
                  </a:cubicBezTo>
                  <a:cubicBezTo>
                    <a:pt x="867891" y="1250"/>
                    <a:pt x="866016" y="2500"/>
                    <a:pt x="863963" y="3572"/>
                  </a:cubicBezTo>
                  <a:lnTo>
                    <a:pt x="863785" y="3572"/>
                  </a:lnTo>
                  <a:cubicBezTo>
                    <a:pt x="858787" y="6340"/>
                    <a:pt x="853788" y="9108"/>
                    <a:pt x="848701" y="11787"/>
                  </a:cubicBezTo>
                  <a:lnTo>
                    <a:pt x="848701" y="11609"/>
                  </a:lnTo>
                  <a:lnTo>
                    <a:pt x="815321" y="27503"/>
                  </a:lnTo>
                  <a:lnTo>
                    <a:pt x="814250" y="28039"/>
                  </a:lnTo>
                  <a:cubicBezTo>
                    <a:pt x="677960" y="87332"/>
                    <a:pt x="524712" y="88582"/>
                    <a:pt x="385477" y="143589"/>
                  </a:cubicBezTo>
                  <a:cubicBezTo>
                    <a:pt x="254452" y="195292"/>
                    <a:pt x="138602" y="287804"/>
                    <a:pt x="4187" y="327630"/>
                  </a:cubicBezTo>
                  <a:cubicBezTo>
                    <a:pt x="-544" y="326827"/>
                    <a:pt x="-1794" y="318968"/>
                    <a:pt x="3205" y="3168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9" name="Google Shape;909;p20"/>
            <p:cNvSpPr/>
            <p:nvPr/>
          </p:nvSpPr>
          <p:spPr>
            <a:xfrm>
              <a:off x="12146132" y="558111"/>
              <a:ext cx="813900" cy="399706"/>
            </a:xfrm>
            <a:custGeom>
              <a:avLst/>
              <a:gdLst/>
              <a:ahLst/>
              <a:cxnLst/>
              <a:rect l="l" t="t" r="r" b="b"/>
              <a:pathLst>
                <a:path w="813900" h="399706" extrusionOk="0">
                  <a:moveTo>
                    <a:pt x="65" y="399707"/>
                  </a:moveTo>
                  <a:cubicBezTo>
                    <a:pt x="-291" y="396849"/>
                    <a:pt x="780" y="393902"/>
                    <a:pt x="4082" y="392027"/>
                  </a:cubicBezTo>
                  <a:cubicBezTo>
                    <a:pt x="19612" y="383365"/>
                    <a:pt x="34874" y="374436"/>
                    <a:pt x="49691" y="365238"/>
                  </a:cubicBezTo>
                  <a:lnTo>
                    <a:pt x="49780" y="365059"/>
                  </a:lnTo>
                  <a:cubicBezTo>
                    <a:pt x="159918" y="325412"/>
                    <a:pt x="268807" y="283174"/>
                    <a:pt x="369753" y="221649"/>
                  </a:cubicBezTo>
                  <a:cubicBezTo>
                    <a:pt x="490423" y="148068"/>
                    <a:pt x="612611" y="78595"/>
                    <a:pt x="743367" y="25553"/>
                  </a:cubicBezTo>
                  <a:cubicBezTo>
                    <a:pt x="743367" y="25553"/>
                    <a:pt x="743367" y="25553"/>
                    <a:pt x="743546" y="25553"/>
                  </a:cubicBezTo>
                  <a:cubicBezTo>
                    <a:pt x="765680" y="16534"/>
                    <a:pt x="788083" y="8140"/>
                    <a:pt x="810754" y="103"/>
                  </a:cubicBezTo>
                  <a:cubicBezTo>
                    <a:pt x="811110" y="-75"/>
                    <a:pt x="811557" y="14"/>
                    <a:pt x="812003" y="103"/>
                  </a:cubicBezTo>
                  <a:cubicBezTo>
                    <a:pt x="813967" y="371"/>
                    <a:pt x="814770" y="3318"/>
                    <a:pt x="812628" y="4300"/>
                  </a:cubicBezTo>
                  <a:cubicBezTo>
                    <a:pt x="538977" y="131548"/>
                    <a:pt x="285765" y="301659"/>
                    <a:pt x="65" y="399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0" name="Google Shape;910;p20"/>
            <p:cNvSpPr/>
            <p:nvPr/>
          </p:nvSpPr>
          <p:spPr>
            <a:xfrm>
              <a:off x="12049268" y="839226"/>
              <a:ext cx="740776" cy="441846"/>
            </a:xfrm>
            <a:custGeom>
              <a:avLst/>
              <a:gdLst/>
              <a:ahLst/>
              <a:cxnLst/>
              <a:rect l="l" t="t" r="r" b="b"/>
              <a:pathLst>
                <a:path w="740776" h="441846" extrusionOk="0">
                  <a:moveTo>
                    <a:pt x="0" y="441846"/>
                  </a:moveTo>
                  <a:cubicBezTo>
                    <a:pt x="268" y="441578"/>
                    <a:pt x="447" y="441221"/>
                    <a:pt x="803" y="440864"/>
                  </a:cubicBezTo>
                  <a:cubicBezTo>
                    <a:pt x="5623" y="436488"/>
                    <a:pt x="10532" y="432024"/>
                    <a:pt x="15263" y="427648"/>
                  </a:cubicBezTo>
                  <a:cubicBezTo>
                    <a:pt x="15351" y="427469"/>
                    <a:pt x="15530" y="427469"/>
                    <a:pt x="15619" y="427291"/>
                  </a:cubicBezTo>
                  <a:cubicBezTo>
                    <a:pt x="252319" y="289684"/>
                    <a:pt x="456173" y="77069"/>
                    <a:pt x="722059" y="4649"/>
                  </a:cubicBezTo>
                  <a:cubicBezTo>
                    <a:pt x="728040" y="3131"/>
                    <a:pt x="734108" y="1613"/>
                    <a:pt x="740089" y="5"/>
                  </a:cubicBezTo>
                  <a:cubicBezTo>
                    <a:pt x="740802" y="-84"/>
                    <a:pt x="741070" y="988"/>
                    <a:pt x="740357" y="1166"/>
                  </a:cubicBezTo>
                  <a:cubicBezTo>
                    <a:pt x="733127" y="4024"/>
                    <a:pt x="725898" y="6970"/>
                    <a:pt x="718668" y="9917"/>
                  </a:cubicBezTo>
                  <a:cubicBezTo>
                    <a:pt x="568722" y="71354"/>
                    <a:pt x="436538" y="153864"/>
                    <a:pt x="303908" y="247893"/>
                  </a:cubicBezTo>
                  <a:cubicBezTo>
                    <a:pt x="204837" y="318170"/>
                    <a:pt x="106836" y="386661"/>
                    <a:pt x="0" y="441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1" name="Google Shape;911;p20"/>
            <p:cNvSpPr/>
            <p:nvPr/>
          </p:nvSpPr>
          <p:spPr>
            <a:xfrm>
              <a:off x="12939393" y="559043"/>
              <a:ext cx="117250" cy="992571"/>
            </a:xfrm>
            <a:custGeom>
              <a:avLst/>
              <a:gdLst/>
              <a:ahLst/>
              <a:cxnLst/>
              <a:rect l="l" t="t" r="r" b="b"/>
              <a:pathLst>
                <a:path w="117250" h="992571" extrusionOk="0">
                  <a:moveTo>
                    <a:pt x="66849" y="425118"/>
                  </a:moveTo>
                  <a:cubicBezTo>
                    <a:pt x="34896" y="323230"/>
                    <a:pt x="-9462" y="215717"/>
                    <a:pt x="1784" y="110793"/>
                  </a:cubicBezTo>
                  <a:cubicBezTo>
                    <a:pt x="1694" y="110346"/>
                    <a:pt x="1784" y="109989"/>
                    <a:pt x="2052" y="109543"/>
                  </a:cubicBezTo>
                  <a:cubicBezTo>
                    <a:pt x="2587" y="104363"/>
                    <a:pt x="3211" y="99095"/>
                    <a:pt x="4194" y="93826"/>
                  </a:cubicBezTo>
                  <a:cubicBezTo>
                    <a:pt x="7496" y="73645"/>
                    <a:pt x="13030" y="53732"/>
                    <a:pt x="21330" y="33908"/>
                  </a:cubicBezTo>
                  <a:lnTo>
                    <a:pt x="21330" y="33730"/>
                  </a:lnTo>
                  <a:cubicBezTo>
                    <a:pt x="22937" y="30068"/>
                    <a:pt x="24453" y="26318"/>
                    <a:pt x="26328" y="22657"/>
                  </a:cubicBezTo>
                  <a:cubicBezTo>
                    <a:pt x="27667" y="19531"/>
                    <a:pt x="29184" y="16406"/>
                    <a:pt x="30880" y="13459"/>
                  </a:cubicBezTo>
                  <a:cubicBezTo>
                    <a:pt x="32576" y="9887"/>
                    <a:pt x="34450" y="6405"/>
                    <a:pt x="36503" y="3012"/>
                  </a:cubicBezTo>
                  <a:cubicBezTo>
                    <a:pt x="39806" y="-2971"/>
                    <a:pt x="49802" y="779"/>
                    <a:pt x="46500" y="7119"/>
                  </a:cubicBezTo>
                  <a:cubicBezTo>
                    <a:pt x="36325" y="27568"/>
                    <a:pt x="28916" y="48017"/>
                    <a:pt x="23829" y="68377"/>
                  </a:cubicBezTo>
                  <a:cubicBezTo>
                    <a:pt x="-17317" y="235273"/>
                    <a:pt x="96660" y="405740"/>
                    <a:pt x="112993" y="572726"/>
                  </a:cubicBezTo>
                  <a:cubicBezTo>
                    <a:pt x="127452" y="720333"/>
                    <a:pt x="107281" y="871424"/>
                    <a:pt x="18385" y="992153"/>
                  </a:cubicBezTo>
                  <a:cubicBezTo>
                    <a:pt x="17046" y="992600"/>
                    <a:pt x="15796" y="992689"/>
                    <a:pt x="14636" y="992421"/>
                  </a:cubicBezTo>
                  <a:cubicBezTo>
                    <a:pt x="128523" y="825793"/>
                    <a:pt x="125757" y="612284"/>
                    <a:pt x="66849" y="425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2" name="Google Shape;912;p20"/>
            <p:cNvSpPr/>
            <p:nvPr/>
          </p:nvSpPr>
          <p:spPr>
            <a:xfrm>
              <a:off x="12321401" y="1105471"/>
              <a:ext cx="320372" cy="741029"/>
            </a:xfrm>
            <a:custGeom>
              <a:avLst/>
              <a:gdLst/>
              <a:ahLst/>
              <a:cxnLst/>
              <a:rect l="l" t="t" r="r" b="b"/>
              <a:pathLst>
                <a:path w="320372" h="741029" extrusionOk="0">
                  <a:moveTo>
                    <a:pt x="0" y="741030"/>
                  </a:moveTo>
                  <a:cubicBezTo>
                    <a:pt x="715" y="730225"/>
                    <a:pt x="1607" y="719598"/>
                    <a:pt x="2678" y="708883"/>
                  </a:cubicBezTo>
                  <a:cubicBezTo>
                    <a:pt x="2678" y="708883"/>
                    <a:pt x="2678" y="708883"/>
                    <a:pt x="2678" y="708704"/>
                  </a:cubicBezTo>
                  <a:cubicBezTo>
                    <a:pt x="23384" y="677272"/>
                    <a:pt x="43466" y="645482"/>
                    <a:pt x="60961" y="611638"/>
                  </a:cubicBezTo>
                  <a:cubicBezTo>
                    <a:pt x="91753" y="552435"/>
                    <a:pt x="117547" y="490552"/>
                    <a:pt x="142092" y="428580"/>
                  </a:cubicBezTo>
                  <a:cubicBezTo>
                    <a:pt x="163869" y="373394"/>
                    <a:pt x="184666" y="317673"/>
                    <a:pt x="205729" y="262041"/>
                  </a:cubicBezTo>
                  <a:cubicBezTo>
                    <a:pt x="238574" y="174530"/>
                    <a:pt x="272223" y="87198"/>
                    <a:pt x="311762" y="2723"/>
                  </a:cubicBezTo>
                  <a:cubicBezTo>
                    <a:pt x="314172" y="-2635"/>
                    <a:pt x="321759" y="669"/>
                    <a:pt x="320152" y="6116"/>
                  </a:cubicBezTo>
                  <a:cubicBezTo>
                    <a:pt x="306942" y="49247"/>
                    <a:pt x="292394" y="92377"/>
                    <a:pt x="277221" y="135150"/>
                  </a:cubicBezTo>
                  <a:cubicBezTo>
                    <a:pt x="238307" y="244450"/>
                    <a:pt x="194037" y="352320"/>
                    <a:pt x="151017" y="459387"/>
                  </a:cubicBezTo>
                  <a:cubicBezTo>
                    <a:pt x="112816" y="554310"/>
                    <a:pt x="69797" y="648786"/>
                    <a:pt x="11067" y="732546"/>
                  </a:cubicBezTo>
                  <a:cubicBezTo>
                    <a:pt x="8480" y="734154"/>
                    <a:pt x="5802" y="735761"/>
                    <a:pt x="3124" y="737368"/>
                  </a:cubicBezTo>
                  <a:cubicBezTo>
                    <a:pt x="1428" y="738529"/>
                    <a:pt x="625" y="739690"/>
                    <a:pt x="0" y="741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13" name="Google Shape;913;p20"/>
          <p:cNvGrpSpPr/>
          <p:nvPr/>
        </p:nvGrpSpPr>
        <p:grpSpPr>
          <a:xfrm>
            <a:off x="536596" y="-352191"/>
            <a:ext cx="920948" cy="690900"/>
            <a:chOff x="6261207" y="-24735"/>
            <a:chExt cx="1248743" cy="936813"/>
          </a:xfrm>
        </p:grpSpPr>
        <p:grpSp>
          <p:nvGrpSpPr>
            <p:cNvPr id="914" name="Google Shape;914;p20"/>
            <p:cNvGrpSpPr/>
            <p:nvPr/>
          </p:nvGrpSpPr>
          <p:grpSpPr>
            <a:xfrm>
              <a:off x="6261207" y="-24735"/>
              <a:ext cx="1248743" cy="45184"/>
              <a:chOff x="6261207" y="-24735"/>
              <a:chExt cx="1248743" cy="45184"/>
            </a:xfrm>
          </p:grpSpPr>
          <p:sp>
            <p:nvSpPr>
              <p:cNvPr id="915" name="Google Shape;915;p20"/>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6" name="Google Shape;916;p20"/>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7" name="Google Shape;917;p20"/>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8" name="Google Shape;918;p20"/>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9" name="Google Shape;919;p20"/>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0" name="Google Shape;920;p20"/>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1" name="Google Shape;921;p20"/>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2" name="Google Shape;922;p20"/>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3" name="Google Shape;923;p20"/>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4" name="Google Shape;924;p20"/>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25" name="Google Shape;925;p20"/>
            <p:cNvGrpSpPr/>
            <p:nvPr/>
          </p:nvGrpSpPr>
          <p:grpSpPr>
            <a:xfrm>
              <a:off x="6261207" y="102602"/>
              <a:ext cx="1248743" cy="45184"/>
              <a:chOff x="6261207" y="102602"/>
              <a:chExt cx="1248743" cy="45184"/>
            </a:xfrm>
          </p:grpSpPr>
          <p:sp>
            <p:nvSpPr>
              <p:cNvPr id="926" name="Google Shape;926;p20"/>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7" name="Google Shape;927;p20"/>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8" name="Google Shape;928;p20"/>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9" name="Google Shape;929;p20"/>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0" name="Google Shape;930;p20"/>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1" name="Google Shape;931;p20"/>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2" name="Google Shape;932;p20"/>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3" name="Google Shape;933;p20"/>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4" name="Google Shape;934;p20"/>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5" name="Google Shape;935;p20"/>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36" name="Google Shape;936;p20"/>
            <p:cNvGrpSpPr/>
            <p:nvPr/>
          </p:nvGrpSpPr>
          <p:grpSpPr>
            <a:xfrm>
              <a:off x="6261207" y="230028"/>
              <a:ext cx="1248743" cy="45184"/>
              <a:chOff x="6261207" y="230028"/>
              <a:chExt cx="1248743" cy="45184"/>
            </a:xfrm>
          </p:grpSpPr>
          <p:sp>
            <p:nvSpPr>
              <p:cNvPr id="937" name="Google Shape;937;p20"/>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8" name="Google Shape;938;p20"/>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9" name="Google Shape;939;p20"/>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0" name="Google Shape;940;p20"/>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1" name="Google Shape;941;p20"/>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2" name="Google Shape;942;p20"/>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3" name="Google Shape;943;p20"/>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4" name="Google Shape;944;p20"/>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5" name="Google Shape;945;p20"/>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6" name="Google Shape;946;p20"/>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47" name="Google Shape;947;p20"/>
            <p:cNvGrpSpPr/>
            <p:nvPr/>
          </p:nvGrpSpPr>
          <p:grpSpPr>
            <a:xfrm>
              <a:off x="6261207" y="357366"/>
              <a:ext cx="1248743" cy="45184"/>
              <a:chOff x="6261207" y="357366"/>
              <a:chExt cx="1248743" cy="45184"/>
            </a:xfrm>
          </p:grpSpPr>
          <p:sp>
            <p:nvSpPr>
              <p:cNvPr id="948" name="Google Shape;948;p20"/>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9" name="Google Shape;949;p20"/>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0" name="Google Shape;950;p20"/>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1" name="Google Shape;951;p20"/>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2" name="Google Shape;952;p20"/>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3" name="Google Shape;953;p20"/>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4" name="Google Shape;954;p20"/>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5" name="Google Shape;955;p20"/>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6" name="Google Shape;956;p20"/>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7" name="Google Shape;957;p20"/>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58" name="Google Shape;958;p20"/>
            <p:cNvGrpSpPr/>
            <p:nvPr/>
          </p:nvGrpSpPr>
          <p:grpSpPr>
            <a:xfrm>
              <a:off x="6261207" y="484792"/>
              <a:ext cx="1248743" cy="45184"/>
              <a:chOff x="6261207" y="484792"/>
              <a:chExt cx="1248743" cy="45184"/>
            </a:xfrm>
          </p:grpSpPr>
          <p:sp>
            <p:nvSpPr>
              <p:cNvPr id="959" name="Google Shape;959;p20"/>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0" name="Google Shape;960;p20"/>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1" name="Google Shape;961;p20"/>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2" name="Google Shape;962;p20"/>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3" name="Google Shape;963;p20"/>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4" name="Google Shape;964;p20"/>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5" name="Google Shape;965;p20"/>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6" name="Google Shape;966;p20"/>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7" name="Google Shape;967;p20"/>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8" name="Google Shape;968;p20"/>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69" name="Google Shape;969;p20"/>
            <p:cNvGrpSpPr/>
            <p:nvPr/>
          </p:nvGrpSpPr>
          <p:grpSpPr>
            <a:xfrm>
              <a:off x="6261207" y="612130"/>
              <a:ext cx="1248743" cy="45184"/>
              <a:chOff x="6261207" y="612130"/>
              <a:chExt cx="1248743" cy="45184"/>
            </a:xfrm>
          </p:grpSpPr>
          <p:sp>
            <p:nvSpPr>
              <p:cNvPr id="970" name="Google Shape;970;p20"/>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1" name="Google Shape;971;p20"/>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2" name="Google Shape;972;p20"/>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3" name="Google Shape;973;p20"/>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4" name="Google Shape;974;p20"/>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5" name="Google Shape;975;p20"/>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6" name="Google Shape;976;p20"/>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7" name="Google Shape;977;p20"/>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8" name="Google Shape;978;p20"/>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9" name="Google Shape;979;p20"/>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80" name="Google Shape;980;p20"/>
            <p:cNvGrpSpPr/>
            <p:nvPr/>
          </p:nvGrpSpPr>
          <p:grpSpPr>
            <a:xfrm>
              <a:off x="6261207" y="739556"/>
              <a:ext cx="1248743" cy="45184"/>
              <a:chOff x="6261207" y="739556"/>
              <a:chExt cx="1248743" cy="45184"/>
            </a:xfrm>
          </p:grpSpPr>
          <p:sp>
            <p:nvSpPr>
              <p:cNvPr id="981" name="Google Shape;981;p20"/>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2" name="Google Shape;982;p20"/>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3" name="Google Shape;983;p20"/>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4" name="Google Shape;984;p20"/>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5" name="Google Shape;985;p20"/>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6" name="Google Shape;986;p20"/>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7" name="Google Shape;987;p20"/>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8" name="Google Shape;988;p20"/>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9" name="Google Shape;989;p20"/>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0" name="Google Shape;990;p20"/>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91" name="Google Shape;991;p20"/>
            <p:cNvGrpSpPr/>
            <p:nvPr/>
          </p:nvGrpSpPr>
          <p:grpSpPr>
            <a:xfrm>
              <a:off x="6261207" y="866894"/>
              <a:ext cx="1248743" cy="45184"/>
              <a:chOff x="6261207" y="866894"/>
              <a:chExt cx="1248743" cy="45184"/>
            </a:xfrm>
          </p:grpSpPr>
          <p:sp>
            <p:nvSpPr>
              <p:cNvPr id="992" name="Google Shape;992;p20"/>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3" name="Google Shape;993;p20"/>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4" name="Google Shape;994;p20"/>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5" name="Google Shape;995;p20"/>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6" name="Google Shape;996;p20"/>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7" name="Google Shape;997;p20"/>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8" name="Google Shape;998;p20"/>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9" name="Google Shape;999;p20"/>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0" name="Google Shape;1000;p20"/>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1" name="Google Shape;1001;p20"/>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02" name="Google Shape;1002;p20"/>
          <p:cNvGrpSpPr/>
          <p:nvPr/>
        </p:nvGrpSpPr>
        <p:grpSpPr>
          <a:xfrm rot="3171863">
            <a:off x="21004" y="-516676"/>
            <a:ext cx="679403" cy="1577358"/>
            <a:chOff x="5474657" y="4963805"/>
            <a:chExt cx="921290" cy="2138942"/>
          </a:xfrm>
        </p:grpSpPr>
        <p:grpSp>
          <p:nvGrpSpPr>
            <p:cNvPr id="1003" name="Google Shape;1003;p20"/>
            <p:cNvGrpSpPr/>
            <p:nvPr/>
          </p:nvGrpSpPr>
          <p:grpSpPr>
            <a:xfrm>
              <a:off x="5474657" y="5323952"/>
              <a:ext cx="794209" cy="1642279"/>
              <a:chOff x="5474657" y="5323952"/>
              <a:chExt cx="794209" cy="1642279"/>
            </a:xfrm>
          </p:grpSpPr>
          <p:sp>
            <p:nvSpPr>
              <p:cNvPr id="1004" name="Google Shape;1004;p20"/>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5" name="Google Shape;1005;p20"/>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6" name="Google Shape;1006;p20"/>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7" name="Google Shape;1007;p20"/>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8" name="Google Shape;1008;p20"/>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9" name="Google Shape;1009;p20"/>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0" name="Google Shape;1010;p20"/>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1" name="Google Shape;1011;p20"/>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2" name="Google Shape;1012;p20"/>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3" name="Google Shape;1013;p20"/>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4" name="Google Shape;1014;p20"/>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5" name="Google Shape;1015;p20"/>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6" name="Google Shape;1016;p20"/>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7" name="Google Shape;1017;p20"/>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8" name="Google Shape;1018;p20"/>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9" name="Google Shape;1019;p20"/>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20" name="Google Shape;1020;p20"/>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1" name="Google Shape;1021;p20"/>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2" name="Google Shape;1022;p20"/>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3"/>
          <p:cNvSpPr/>
          <p:nvPr/>
        </p:nvSpPr>
        <p:spPr>
          <a:xfrm>
            <a:off x="6099291" y="2268111"/>
            <a:ext cx="1044550" cy="815035"/>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7" name="Google Shape;147;p3"/>
          <p:cNvGrpSpPr/>
          <p:nvPr/>
        </p:nvGrpSpPr>
        <p:grpSpPr>
          <a:xfrm>
            <a:off x="3695964" y="89239"/>
            <a:ext cx="2006089" cy="1284128"/>
            <a:chOff x="4521053" y="24166"/>
            <a:chExt cx="2771990" cy="1774392"/>
          </a:xfrm>
        </p:grpSpPr>
        <p:grpSp>
          <p:nvGrpSpPr>
            <p:cNvPr id="148" name="Google Shape;148;p3"/>
            <p:cNvGrpSpPr/>
            <p:nvPr/>
          </p:nvGrpSpPr>
          <p:grpSpPr>
            <a:xfrm>
              <a:off x="6548600" y="1461402"/>
              <a:ext cx="204288" cy="337156"/>
              <a:chOff x="6548600" y="1461402"/>
              <a:chExt cx="204288" cy="337156"/>
            </a:xfrm>
          </p:grpSpPr>
          <p:sp>
            <p:nvSpPr>
              <p:cNvPr id="149" name="Google Shape;149;p3"/>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 name="Google Shape;150;p3"/>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 name="Google Shape;151;p3"/>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 name="Google Shape;152;p3"/>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 name="Google Shape;153;p3"/>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 name="Google Shape;154;p3"/>
            <p:cNvGrpSpPr/>
            <p:nvPr/>
          </p:nvGrpSpPr>
          <p:grpSpPr>
            <a:xfrm>
              <a:off x="4521053" y="24166"/>
              <a:ext cx="225401" cy="319030"/>
              <a:chOff x="4521053" y="24166"/>
              <a:chExt cx="225401" cy="319030"/>
            </a:xfrm>
          </p:grpSpPr>
          <p:sp>
            <p:nvSpPr>
              <p:cNvPr id="155" name="Google Shape;155;p3"/>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 name="Google Shape;156;p3"/>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 name="Google Shape;157;p3"/>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 name="Google Shape;158;p3"/>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 name="Google Shape;159;p3"/>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0" name="Google Shape;160;p3"/>
            <p:cNvGrpSpPr/>
            <p:nvPr/>
          </p:nvGrpSpPr>
          <p:grpSpPr>
            <a:xfrm>
              <a:off x="7070081" y="957459"/>
              <a:ext cx="222962" cy="271285"/>
              <a:chOff x="7070081" y="957459"/>
              <a:chExt cx="222962" cy="271285"/>
            </a:xfrm>
          </p:grpSpPr>
          <p:grpSp>
            <p:nvGrpSpPr>
              <p:cNvPr id="161" name="Google Shape;161;p3"/>
              <p:cNvGrpSpPr/>
              <p:nvPr/>
            </p:nvGrpSpPr>
            <p:grpSpPr>
              <a:xfrm>
                <a:off x="7241850" y="1056825"/>
                <a:ext cx="51193" cy="58681"/>
                <a:chOff x="7241850" y="1056825"/>
                <a:chExt cx="51193" cy="58681"/>
              </a:xfrm>
            </p:grpSpPr>
            <p:sp>
              <p:nvSpPr>
                <p:cNvPr id="162" name="Google Shape;162;p3"/>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 name="Google Shape;163;p3"/>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4" name="Google Shape;164;p3"/>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 name="Google Shape;165;p3"/>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6" name="Google Shape;166;p3"/>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 name="Google Shape;167;p3"/>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 name="Google Shape;168;p3"/>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9" name="Google Shape;169;p3"/>
          <p:cNvSpPr/>
          <p:nvPr/>
        </p:nvSpPr>
        <p:spPr>
          <a:xfrm rot="8100000">
            <a:off x="-101954" y="-101352"/>
            <a:ext cx="831192" cy="685714"/>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 name="Google Shape;170;p3"/>
          <p:cNvGrpSpPr/>
          <p:nvPr/>
        </p:nvGrpSpPr>
        <p:grpSpPr>
          <a:xfrm>
            <a:off x="8277309" y="360971"/>
            <a:ext cx="605293" cy="604854"/>
            <a:chOff x="10998920" y="399642"/>
            <a:chExt cx="836387" cy="835780"/>
          </a:xfrm>
        </p:grpSpPr>
        <p:sp>
          <p:nvSpPr>
            <p:cNvPr id="171" name="Google Shape;171;p3"/>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 name="Google Shape;172;p3"/>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 name="Google Shape;173;p3"/>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 name="Google Shape;174;p3"/>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 name="Google Shape;175;p3"/>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 name="Google Shape;176;p3"/>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 name="Google Shape;177;p3"/>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 name="Google Shape;178;p3"/>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 name="Google Shape;179;p3"/>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 name="Google Shape;180;p3"/>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1" name="Google Shape;181;p3"/>
          <p:cNvGrpSpPr/>
          <p:nvPr/>
        </p:nvGrpSpPr>
        <p:grpSpPr>
          <a:xfrm rot="691126">
            <a:off x="-249178" y="4028020"/>
            <a:ext cx="699255" cy="1704231"/>
            <a:chOff x="-447306" y="3705217"/>
            <a:chExt cx="1511186" cy="3683077"/>
          </a:xfrm>
        </p:grpSpPr>
        <p:grpSp>
          <p:nvGrpSpPr>
            <p:cNvPr id="182" name="Google Shape;182;p3"/>
            <p:cNvGrpSpPr/>
            <p:nvPr/>
          </p:nvGrpSpPr>
          <p:grpSpPr>
            <a:xfrm>
              <a:off x="-447306" y="3705217"/>
              <a:ext cx="1511186" cy="3683077"/>
              <a:chOff x="-447306" y="3705217"/>
              <a:chExt cx="1511186" cy="3683077"/>
            </a:xfrm>
          </p:grpSpPr>
          <p:sp>
            <p:nvSpPr>
              <p:cNvPr id="183" name="Google Shape;183;p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 name="Google Shape;184;p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 name="Google Shape;185;p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 name="Google Shape;186;p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 name="Google Shape;187;p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 name="Google Shape;188;p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 name="Google Shape;189;p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 name="Google Shape;190;p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 name="Google Shape;191;p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 name="Google Shape;192;p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 name="Google Shape;193;p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 name="Google Shape;194;p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 name="Google Shape;195;p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6" name="Google Shape;196;p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7" name="Google Shape;197;p3"/>
            <p:cNvGrpSpPr/>
            <p:nvPr/>
          </p:nvGrpSpPr>
          <p:grpSpPr>
            <a:xfrm>
              <a:off x="-131202" y="3705284"/>
              <a:ext cx="1190013" cy="3304167"/>
              <a:chOff x="-131202" y="3705284"/>
              <a:chExt cx="1190013" cy="3304167"/>
            </a:xfrm>
          </p:grpSpPr>
          <p:sp>
            <p:nvSpPr>
              <p:cNvPr id="198" name="Google Shape;198;p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 name="Google Shape;199;p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0" name="Google Shape;200;p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1" name="Google Shape;201;p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2" name="Google Shape;202;p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 name="Google Shape;203;p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 name="Google Shape;204;p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 name="Google Shape;205;p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 name="Google Shape;206;p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 name="Google Shape;207;p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 name="Google Shape;208;p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 name="Google Shape;209;p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 name="Google Shape;210;p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 name="Google Shape;211;p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 name="Google Shape;212;p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3" name="Google Shape;213;p3"/>
          <p:cNvGrpSpPr/>
          <p:nvPr/>
        </p:nvGrpSpPr>
        <p:grpSpPr>
          <a:xfrm rot="8100000">
            <a:off x="-201949" y="351037"/>
            <a:ext cx="604802" cy="610142"/>
            <a:chOff x="1152825" y="6165169"/>
            <a:chExt cx="835762" cy="843141"/>
          </a:xfrm>
        </p:grpSpPr>
        <p:sp>
          <p:nvSpPr>
            <p:cNvPr id="214" name="Google Shape;214;p3"/>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5" name="Google Shape;215;p3"/>
            <p:cNvGrpSpPr/>
            <p:nvPr/>
          </p:nvGrpSpPr>
          <p:grpSpPr>
            <a:xfrm>
              <a:off x="1452002" y="6794239"/>
              <a:ext cx="312502" cy="68696"/>
              <a:chOff x="1452002" y="6794239"/>
              <a:chExt cx="312502" cy="68696"/>
            </a:xfrm>
          </p:grpSpPr>
          <p:sp>
            <p:nvSpPr>
              <p:cNvPr id="216" name="Google Shape;216;p3"/>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 name="Google Shape;217;p3"/>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 name="Google Shape;218;p3"/>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 name="Google Shape;219;p3"/>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0" name="Google Shape;220;p3"/>
            <p:cNvGrpSpPr/>
            <p:nvPr/>
          </p:nvGrpSpPr>
          <p:grpSpPr>
            <a:xfrm>
              <a:off x="1518694" y="6262403"/>
              <a:ext cx="229194" cy="159063"/>
              <a:chOff x="1518694" y="6262403"/>
              <a:chExt cx="229194" cy="159063"/>
            </a:xfrm>
          </p:grpSpPr>
          <p:sp>
            <p:nvSpPr>
              <p:cNvPr id="221" name="Google Shape;221;p3"/>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 name="Google Shape;222;p3"/>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 name="Google Shape;223;p3"/>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 name="Google Shape;224;p3"/>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 name="Google Shape;225;p3"/>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 name="Google Shape;226;p3"/>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 name="Google Shape;227;p3"/>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 name="Google Shape;228;p3"/>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 name="Google Shape;229;p3"/>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30" name="Google Shape;230;p3"/>
          <p:cNvSpPr/>
          <p:nvPr/>
        </p:nvSpPr>
        <p:spPr>
          <a:xfrm>
            <a:off x="4162112" y="64750"/>
            <a:ext cx="931084" cy="655627"/>
          </a:xfrm>
          <a:custGeom>
            <a:avLst/>
            <a:gdLst/>
            <a:ahLst/>
            <a:cxnLst/>
            <a:rect l="l" t="t" r="r" b="b"/>
            <a:pathLst>
              <a:path w="1288698" h="907442" extrusionOk="0">
                <a:moveTo>
                  <a:pt x="134155" y="696188"/>
                </a:moveTo>
                <a:cubicBezTo>
                  <a:pt x="82209" y="729228"/>
                  <a:pt x="-11061" y="800219"/>
                  <a:pt x="1078" y="874068"/>
                </a:cubicBezTo>
                <a:cubicBezTo>
                  <a:pt x="5184" y="899160"/>
                  <a:pt x="26337" y="903089"/>
                  <a:pt x="49007" y="905411"/>
                </a:cubicBezTo>
                <a:cubicBezTo>
                  <a:pt x="103273" y="911036"/>
                  <a:pt x="158521" y="904518"/>
                  <a:pt x="211359" y="891570"/>
                </a:cubicBezTo>
                <a:cubicBezTo>
                  <a:pt x="429583" y="837902"/>
                  <a:pt x="624691" y="683329"/>
                  <a:pt x="794004" y="541883"/>
                </a:cubicBezTo>
                <a:cubicBezTo>
                  <a:pt x="896289" y="456426"/>
                  <a:pt x="993932" y="365522"/>
                  <a:pt x="1090682" y="273814"/>
                </a:cubicBezTo>
                <a:cubicBezTo>
                  <a:pt x="1166815" y="201662"/>
                  <a:pt x="1264726" y="126117"/>
                  <a:pt x="1276776" y="14585"/>
                </a:cubicBezTo>
                <a:cubicBezTo>
                  <a:pt x="1280524" y="10835"/>
                  <a:pt x="1284451" y="7173"/>
                  <a:pt x="1288111"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6" y="26729"/>
                </a:cubicBezTo>
                <a:cubicBezTo>
                  <a:pt x="1252588" y="30033"/>
                  <a:pt x="1248750" y="33248"/>
                  <a:pt x="1245001" y="36552"/>
                </a:cubicBezTo>
                <a:cubicBezTo>
                  <a:pt x="909766" y="78700"/>
                  <a:pt x="580511" y="159157"/>
                  <a:pt x="265178" y="281047"/>
                </a:cubicBezTo>
                <a:cubicBezTo>
                  <a:pt x="230370" y="294531"/>
                  <a:pt x="133352" y="313105"/>
                  <a:pt x="129335" y="360878"/>
                </a:cubicBezTo>
                <a:cubicBezTo>
                  <a:pt x="125676" y="404812"/>
                  <a:pt x="195561" y="401419"/>
                  <a:pt x="222070" y="401598"/>
                </a:cubicBezTo>
                <a:cubicBezTo>
                  <a:pt x="304004" y="402223"/>
                  <a:pt x="384778" y="380970"/>
                  <a:pt x="463142" y="359271"/>
                </a:cubicBezTo>
                <a:cubicBezTo>
                  <a:pt x="543560" y="337036"/>
                  <a:pt x="622906" y="311319"/>
                  <a:pt x="701449" y="283279"/>
                </a:cubicBezTo>
                <a:cubicBezTo>
                  <a:pt x="869245" y="223450"/>
                  <a:pt x="1032579" y="152817"/>
                  <a:pt x="1194662" y="79147"/>
                </a:cubicBezTo>
                <a:cubicBezTo>
                  <a:pt x="1049269" y="198001"/>
                  <a:pt x="889773" y="296852"/>
                  <a:pt x="723851" y="385881"/>
                </a:cubicBezTo>
                <a:cubicBezTo>
                  <a:pt x="529190" y="490359"/>
                  <a:pt x="320872" y="577423"/>
                  <a:pt x="134155" y="696188"/>
                </a:cubicBezTo>
                <a:close/>
                <a:moveTo>
                  <a:pt x="394506" y="360521"/>
                </a:moveTo>
                <a:cubicBezTo>
                  <a:pt x="359341" y="369094"/>
                  <a:pt x="323997" y="376416"/>
                  <a:pt x="288117" y="380702"/>
                </a:cubicBezTo>
                <a:cubicBezTo>
                  <a:pt x="269016" y="382935"/>
                  <a:pt x="250095" y="384542"/>
                  <a:pt x="230816" y="384631"/>
                </a:cubicBezTo>
                <a:cubicBezTo>
                  <a:pt x="220374" y="384721"/>
                  <a:pt x="170660" y="388025"/>
                  <a:pt x="165126" y="379809"/>
                </a:cubicBezTo>
                <a:cubicBezTo>
                  <a:pt x="165840" y="373201"/>
                  <a:pt x="166464" y="366683"/>
                  <a:pt x="167179" y="360075"/>
                </a:cubicBezTo>
                <a:cubicBezTo>
                  <a:pt x="162983" y="346055"/>
                  <a:pt x="167000" y="337929"/>
                  <a:pt x="179317" y="335518"/>
                </a:cubicBezTo>
                <a:cubicBezTo>
                  <a:pt x="184761" y="330607"/>
                  <a:pt x="203326" y="325785"/>
                  <a:pt x="209128" y="323463"/>
                </a:cubicBezTo>
                <a:cubicBezTo>
                  <a:pt x="226800" y="316408"/>
                  <a:pt x="244561" y="309443"/>
                  <a:pt x="262322" y="302657"/>
                </a:cubicBezTo>
                <a:cubicBezTo>
                  <a:pt x="296060" y="289709"/>
                  <a:pt x="329976" y="277296"/>
                  <a:pt x="364071" y="265241"/>
                </a:cubicBezTo>
                <a:cubicBezTo>
                  <a:pt x="497773" y="218093"/>
                  <a:pt x="633884" y="177730"/>
                  <a:pt x="771691" y="144333"/>
                </a:cubicBezTo>
                <a:cubicBezTo>
                  <a:pt x="917620" y="108972"/>
                  <a:pt x="1065335" y="81826"/>
                  <a:pt x="1214209" y="62805"/>
                </a:cubicBezTo>
                <a:cubicBezTo>
                  <a:pt x="1211442" y="65127"/>
                  <a:pt x="1208765" y="67359"/>
                  <a:pt x="1205998" y="69681"/>
                </a:cubicBezTo>
                <a:cubicBezTo>
                  <a:pt x="939755" y="177373"/>
                  <a:pt x="674227" y="292566"/>
                  <a:pt x="394506" y="360521"/>
                </a:cubicBezTo>
                <a:close/>
                <a:moveTo>
                  <a:pt x="1227329" y="61287"/>
                </a:moveTo>
                <a:cubicBezTo>
                  <a:pt x="1234112" y="60394"/>
                  <a:pt x="1240896" y="59501"/>
                  <a:pt x="1247768" y="58698"/>
                </a:cubicBezTo>
                <a:cubicBezTo>
                  <a:pt x="1218493" y="140851"/>
                  <a:pt x="1139147" y="202376"/>
                  <a:pt x="1077919" y="260419"/>
                </a:cubicBezTo>
                <a:cubicBezTo>
                  <a:pt x="1002411" y="331946"/>
                  <a:pt x="926456" y="403026"/>
                  <a:pt x="848092" y="471428"/>
                </a:cubicBezTo>
                <a:cubicBezTo>
                  <a:pt x="689310" y="610017"/>
                  <a:pt x="516605" y="748963"/>
                  <a:pt x="322211" y="834062"/>
                </a:cubicBezTo>
                <a:cubicBezTo>
                  <a:pt x="275532" y="854511"/>
                  <a:pt x="227156" y="871389"/>
                  <a:pt x="177086" y="881301"/>
                </a:cubicBezTo>
                <a:cubicBezTo>
                  <a:pt x="139064" y="888801"/>
                  <a:pt x="-6598" y="917198"/>
                  <a:pt x="21160" y="834866"/>
                </a:cubicBezTo>
                <a:cubicBezTo>
                  <a:pt x="52399" y="742533"/>
                  <a:pt x="157272" y="694224"/>
                  <a:pt x="236707" y="651182"/>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1" name="Google Shape;231;p3"/>
          <p:cNvGrpSpPr/>
          <p:nvPr/>
        </p:nvGrpSpPr>
        <p:grpSpPr>
          <a:xfrm>
            <a:off x="4622685" y="3748907"/>
            <a:ext cx="666735" cy="1547952"/>
            <a:chOff x="5801585" y="5081052"/>
            <a:chExt cx="921286" cy="2138942"/>
          </a:xfrm>
        </p:grpSpPr>
        <p:grpSp>
          <p:nvGrpSpPr>
            <p:cNvPr id="232" name="Google Shape;232;p3"/>
            <p:cNvGrpSpPr/>
            <p:nvPr/>
          </p:nvGrpSpPr>
          <p:grpSpPr>
            <a:xfrm>
              <a:off x="5928577" y="5441199"/>
              <a:ext cx="794294" cy="1642301"/>
              <a:chOff x="5928577" y="5441199"/>
              <a:chExt cx="794294" cy="1642301"/>
            </a:xfrm>
          </p:grpSpPr>
          <p:sp>
            <p:nvSpPr>
              <p:cNvPr id="233" name="Google Shape;233;p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 name="Google Shape;234;p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 name="Google Shape;235;p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 name="Google Shape;236;p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 name="Google Shape;237;p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 name="Google Shape;238;p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 name="Google Shape;239;p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 name="Google Shape;240;p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 name="Google Shape;241;p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 name="Google Shape;242;p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 name="Google Shape;243;p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 name="Google Shape;244;p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 name="Google Shape;245;p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 name="Google Shape;246;p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 name="Google Shape;247;p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48" name="Google Shape;248;p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 name="Google Shape;249;p3"/>
          <p:cNvGrpSpPr/>
          <p:nvPr/>
        </p:nvGrpSpPr>
        <p:grpSpPr>
          <a:xfrm>
            <a:off x="5100276" y="3765806"/>
            <a:ext cx="1290046" cy="1571344"/>
            <a:chOff x="6461514" y="5104403"/>
            <a:chExt cx="1782571" cy="2171265"/>
          </a:xfrm>
        </p:grpSpPr>
        <p:sp>
          <p:nvSpPr>
            <p:cNvPr id="250" name="Google Shape;250;p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 name="Google Shape;251;p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 name="Google Shape;252;p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 name="Google Shape;253;p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 name="Google Shape;254;p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 name="Google Shape;255;p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6" name="Google Shape;256;p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7" name="Google Shape;257;p3"/>
          <p:cNvGrpSpPr/>
          <p:nvPr/>
        </p:nvGrpSpPr>
        <p:grpSpPr>
          <a:xfrm>
            <a:off x="5424975" y="3772098"/>
            <a:ext cx="752661" cy="1302289"/>
            <a:chOff x="6910179" y="5113097"/>
            <a:chExt cx="1040018" cy="1799487"/>
          </a:xfrm>
        </p:grpSpPr>
        <p:sp>
          <p:nvSpPr>
            <p:cNvPr id="258" name="Google Shape;258;p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9" name="Google Shape;259;p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60" name="Google Shape;260;p3"/>
          <p:cNvSpPr txBox="1">
            <a:spLocks noGrp="1"/>
          </p:cNvSpPr>
          <p:nvPr>
            <p:ph type="title" hasCustomPrompt="1"/>
          </p:nvPr>
        </p:nvSpPr>
        <p:spPr>
          <a:xfrm>
            <a:off x="6429175" y="1829650"/>
            <a:ext cx="2001600" cy="14745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Font typeface="Barlow Condensed SemiBold"/>
              <a:buNone/>
              <a:defRPr sz="10000">
                <a:latin typeface="Barlow Condensed SemiBold"/>
                <a:ea typeface="Barlow Condensed SemiBold"/>
                <a:cs typeface="Barlow Condensed SemiBold"/>
                <a:sym typeface="Barlow Condensed SemiBold"/>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61" name="Google Shape;261;p3"/>
          <p:cNvSpPr txBox="1">
            <a:spLocks noGrp="1"/>
          </p:cNvSpPr>
          <p:nvPr>
            <p:ph type="title" idx="2"/>
          </p:nvPr>
        </p:nvSpPr>
        <p:spPr>
          <a:xfrm>
            <a:off x="94110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62" name="Google Shape;262;p3"/>
          <p:cNvSpPr txBox="1">
            <a:spLocks noGrp="1"/>
          </p:cNvSpPr>
          <p:nvPr>
            <p:ph type="subTitle" idx="1"/>
          </p:nvPr>
        </p:nvSpPr>
        <p:spPr>
          <a:xfrm>
            <a:off x="922700" y="2724975"/>
            <a:ext cx="2798100" cy="58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900">
                <a:solidFill>
                  <a:schemeClr val="dk1"/>
                </a:solidFill>
                <a:latin typeface="Barlow"/>
                <a:ea typeface="Barlow"/>
                <a:cs typeface="Barlow"/>
                <a:sym typeface="Barlow"/>
              </a:defRPr>
            </a:lvl1pPr>
            <a:lvl2pPr lvl="1" algn="ctr">
              <a:lnSpc>
                <a:spcPct val="100000"/>
              </a:lnSpc>
              <a:spcBef>
                <a:spcPts val="1600"/>
              </a:spcBef>
              <a:spcAft>
                <a:spcPts val="0"/>
              </a:spcAft>
              <a:buNone/>
              <a:defRPr sz="2000"/>
            </a:lvl2pPr>
            <a:lvl3pPr lvl="2" algn="ctr">
              <a:lnSpc>
                <a:spcPct val="100000"/>
              </a:lnSpc>
              <a:spcBef>
                <a:spcPts val="1600"/>
              </a:spcBef>
              <a:spcAft>
                <a:spcPts val="0"/>
              </a:spcAft>
              <a:buNone/>
              <a:defRPr sz="2000"/>
            </a:lvl3pPr>
            <a:lvl4pPr lvl="3" algn="ctr">
              <a:lnSpc>
                <a:spcPct val="100000"/>
              </a:lnSpc>
              <a:spcBef>
                <a:spcPts val="1600"/>
              </a:spcBef>
              <a:spcAft>
                <a:spcPts val="0"/>
              </a:spcAft>
              <a:buNone/>
              <a:defRPr sz="2000"/>
            </a:lvl4pPr>
            <a:lvl5pPr lvl="4" algn="ctr">
              <a:lnSpc>
                <a:spcPct val="100000"/>
              </a:lnSpc>
              <a:spcBef>
                <a:spcPts val="1600"/>
              </a:spcBef>
              <a:spcAft>
                <a:spcPts val="0"/>
              </a:spcAft>
              <a:buNone/>
              <a:defRPr sz="2000"/>
            </a:lvl5pPr>
            <a:lvl6pPr lvl="5" algn="ctr">
              <a:lnSpc>
                <a:spcPct val="100000"/>
              </a:lnSpc>
              <a:spcBef>
                <a:spcPts val="1600"/>
              </a:spcBef>
              <a:spcAft>
                <a:spcPts val="0"/>
              </a:spcAft>
              <a:buNone/>
              <a:defRPr sz="2000"/>
            </a:lvl6pPr>
            <a:lvl7pPr lvl="6" algn="ctr">
              <a:lnSpc>
                <a:spcPct val="100000"/>
              </a:lnSpc>
              <a:spcBef>
                <a:spcPts val="1600"/>
              </a:spcBef>
              <a:spcAft>
                <a:spcPts val="0"/>
              </a:spcAft>
              <a:buNone/>
              <a:defRPr sz="2000"/>
            </a:lvl7pPr>
            <a:lvl8pPr lvl="7" algn="ctr">
              <a:lnSpc>
                <a:spcPct val="100000"/>
              </a:lnSpc>
              <a:spcBef>
                <a:spcPts val="1600"/>
              </a:spcBef>
              <a:spcAft>
                <a:spcPts val="0"/>
              </a:spcAft>
              <a:buNone/>
              <a:defRPr sz="2000"/>
            </a:lvl8pPr>
            <a:lvl9pPr lvl="8" algn="ctr">
              <a:lnSpc>
                <a:spcPct val="100000"/>
              </a:lnSpc>
              <a:spcBef>
                <a:spcPts val="1600"/>
              </a:spcBef>
              <a:spcAft>
                <a:spcPts val="1600"/>
              </a:spcAft>
              <a:buNone/>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numbers">
  <p:cSld name="CUSTOM_6">
    <p:bg>
      <p:bgPr>
        <a:blipFill>
          <a:blip r:embed="rId2">
            <a:alphaModFix/>
          </a:blip>
          <a:stretch>
            <a:fillRect/>
          </a:stretch>
        </a:blipFill>
        <a:effectLst/>
      </p:bgPr>
    </p:bg>
    <p:spTree>
      <p:nvGrpSpPr>
        <p:cNvPr id="1" name="Shape 1023"/>
        <p:cNvGrpSpPr/>
        <p:nvPr/>
      </p:nvGrpSpPr>
      <p:grpSpPr>
        <a:xfrm>
          <a:off x="0" y="0"/>
          <a:ext cx="0" cy="0"/>
          <a:chOff x="0" y="0"/>
          <a:chExt cx="0" cy="0"/>
        </a:xfrm>
      </p:grpSpPr>
      <p:sp>
        <p:nvSpPr>
          <p:cNvPr id="1024" name="Google Shape;1024;p21"/>
          <p:cNvSpPr txBox="1">
            <a:spLocks noGrp="1"/>
          </p:cNvSpPr>
          <p:nvPr>
            <p:ph type="subTitle" idx="1"/>
          </p:nvPr>
        </p:nvSpPr>
        <p:spPr>
          <a:xfrm>
            <a:off x="2043450" y="143582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5" name="Google Shape;1025;p21"/>
          <p:cNvSpPr txBox="1">
            <a:spLocks noGrp="1"/>
          </p:cNvSpPr>
          <p:nvPr>
            <p:ph type="title" hasCustomPrompt="1"/>
          </p:nvPr>
        </p:nvSpPr>
        <p:spPr>
          <a:xfrm>
            <a:off x="2043450" y="76702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6" name="Google Shape;1026;p21"/>
          <p:cNvSpPr txBox="1">
            <a:spLocks noGrp="1"/>
          </p:cNvSpPr>
          <p:nvPr>
            <p:ph type="title" idx="2" hasCustomPrompt="1"/>
          </p:nvPr>
        </p:nvSpPr>
        <p:spPr>
          <a:xfrm>
            <a:off x="2043450" y="1986850"/>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7" name="Google Shape;1027;p21"/>
          <p:cNvSpPr txBox="1">
            <a:spLocks noGrp="1"/>
          </p:cNvSpPr>
          <p:nvPr>
            <p:ph type="subTitle" idx="3"/>
          </p:nvPr>
        </p:nvSpPr>
        <p:spPr>
          <a:xfrm>
            <a:off x="2043450" y="2655650"/>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8" name="Google Shape;1028;p21"/>
          <p:cNvSpPr txBox="1">
            <a:spLocks noGrp="1"/>
          </p:cNvSpPr>
          <p:nvPr>
            <p:ph type="title" idx="4" hasCustomPrompt="1"/>
          </p:nvPr>
        </p:nvSpPr>
        <p:spPr>
          <a:xfrm>
            <a:off x="2043450" y="320667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9" name="Google Shape;1029;p21"/>
          <p:cNvSpPr txBox="1">
            <a:spLocks noGrp="1"/>
          </p:cNvSpPr>
          <p:nvPr>
            <p:ph type="subTitle" idx="5"/>
          </p:nvPr>
        </p:nvSpPr>
        <p:spPr>
          <a:xfrm>
            <a:off x="2043450" y="387547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30" name="Google Shape;1030;p21"/>
          <p:cNvSpPr/>
          <p:nvPr/>
        </p:nvSpPr>
        <p:spPr>
          <a:xfrm rot="-5619133">
            <a:off x="-2057650" y="2046239"/>
            <a:ext cx="5891297" cy="596747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1" name="Google Shape;1031;p21"/>
          <p:cNvGrpSpPr/>
          <p:nvPr/>
        </p:nvGrpSpPr>
        <p:grpSpPr>
          <a:xfrm rot="-4021186">
            <a:off x="8359227" y="-222410"/>
            <a:ext cx="1154012" cy="2024019"/>
            <a:chOff x="10518644" y="5290214"/>
            <a:chExt cx="1495326" cy="2622649"/>
          </a:xfrm>
        </p:grpSpPr>
        <p:grpSp>
          <p:nvGrpSpPr>
            <p:cNvPr id="1032" name="Google Shape;1032;p21"/>
            <p:cNvGrpSpPr/>
            <p:nvPr/>
          </p:nvGrpSpPr>
          <p:grpSpPr>
            <a:xfrm>
              <a:off x="10518644" y="6629176"/>
              <a:ext cx="582413" cy="846780"/>
              <a:chOff x="10518644" y="6629176"/>
              <a:chExt cx="582413" cy="846780"/>
            </a:xfrm>
          </p:grpSpPr>
          <p:sp>
            <p:nvSpPr>
              <p:cNvPr id="1033" name="Google Shape;1033;p21"/>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4" name="Google Shape;1034;p21"/>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35" name="Google Shape;1035;p21"/>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6" name="Google Shape;1036;p21"/>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7" name="Google Shape;1037;p21"/>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8" name="Google Shape;1038;p21"/>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9" name="Google Shape;1039;p21"/>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0" name="Google Shape;1040;p21"/>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1" name="Google Shape;1041;p21"/>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2" name="Google Shape;1042;p21"/>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3" name="Google Shape;1043;p21"/>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4" name="Google Shape;1044;p21"/>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5" name="Google Shape;1045;p21"/>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6" name="Google Shape;1046;p21"/>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47" name="Google Shape;1047;p21"/>
          <p:cNvSpPr/>
          <p:nvPr/>
        </p:nvSpPr>
        <p:spPr>
          <a:xfrm rot="2407717">
            <a:off x="7781378" y="4022799"/>
            <a:ext cx="1298794" cy="2042733"/>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8" name="Google Shape;1048;p21"/>
          <p:cNvSpPr/>
          <p:nvPr/>
        </p:nvSpPr>
        <p:spPr>
          <a:xfrm>
            <a:off x="-46873" y="4376478"/>
            <a:ext cx="1126879" cy="1147582"/>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049" name="Google Shape;1049;p21"/>
          <p:cNvGrpSpPr/>
          <p:nvPr/>
        </p:nvGrpSpPr>
        <p:grpSpPr>
          <a:xfrm rot="8901303">
            <a:off x="-256521" y="3995059"/>
            <a:ext cx="1614638" cy="1281793"/>
            <a:chOff x="2942485" y="-56344"/>
            <a:chExt cx="2092187" cy="1660898"/>
          </a:xfrm>
        </p:grpSpPr>
        <p:grpSp>
          <p:nvGrpSpPr>
            <p:cNvPr id="1050" name="Google Shape;1050;p21"/>
            <p:cNvGrpSpPr/>
            <p:nvPr/>
          </p:nvGrpSpPr>
          <p:grpSpPr>
            <a:xfrm>
              <a:off x="2942485" y="-56344"/>
              <a:ext cx="1873186" cy="790648"/>
              <a:chOff x="2942485" y="-56344"/>
              <a:chExt cx="1873186" cy="790648"/>
            </a:xfrm>
          </p:grpSpPr>
          <p:sp>
            <p:nvSpPr>
              <p:cNvPr id="1051" name="Google Shape;1051;p21"/>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2" name="Google Shape;1052;p21"/>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3" name="Google Shape;1053;p21"/>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4" name="Google Shape;1054;p21"/>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55" name="Google Shape;1055;p21"/>
            <p:cNvGrpSpPr/>
            <p:nvPr/>
          </p:nvGrpSpPr>
          <p:grpSpPr>
            <a:xfrm>
              <a:off x="4098733" y="86390"/>
              <a:ext cx="857413" cy="1518164"/>
              <a:chOff x="4098733" y="86390"/>
              <a:chExt cx="857413" cy="1518164"/>
            </a:xfrm>
          </p:grpSpPr>
          <p:sp>
            <p:nvSpPr>
              <p:cNvPr id="1056" name="Google Shape;1056;p21"/>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7" name="Google Shape;1057;p21"/>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8" name="Google Shape;1058;p21"/>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9" name="Google Shape;1059;p21"/>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60" name="Google Shape;1060;p21"/>
            <p:cNvGrpSpPr/>
            <p:nvPr/>
          </p:nvGrpSpPr>
          <p:grpSpPr>
            <a:xfrm>
              <a:off x="3310709" y="-34564"/>
              <a:ext cx="1723963" cy="1391012"/>
              <a:chOff x="3310709" y="-34564"/>
              <a:chExt cx="1723963" cy="1391012"/>
            </a:xfrm>
          </p:grpSpPr>
          <p:sp>
            <p:nvSpPr>
              <p:cNvPr id="1061" name="Google Shape;1061;p21"/>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2" name="Google Shape;1062;p21"/>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3" name="Google Shape;1063;p21"/>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4" name="Google Shape;1064;p21"/>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7">
    <p:bg>
      <p:bgPr>
        <a:blipFill>
          <a:blip r:embed="rId2">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22"/>
          <p:cNvSpPr txBox="1">
            <a:spLocks noGrp="1"/>
          </p:cNvSpPr>
          <p:nvPr>
            <p:ph type="title"/>
          </p:nvPr>
        </p:nvSpPr>
        <p:spPr>
          <a:xfrm>
            <a:off x="2836200" y="1489938"/>
            <a:ext cx="34716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22"/>
          <p:cNvSpPr txBox="1">
            <a:spLocks noGrp="1"/>
          </p:cNvSpPr>
          <p:nvPr>
            <p:ph type="subTitle" idx="1"/>
          </p:nvPr>
        </p:nvSpPr>
        <p:spPr>
          <a:xfrm>
            <a:off x="2836200" y="3893063"/>
            <a:ext cx="34716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8" name="Google Shape;1068;p22"/>
          <p:cNvSpPr txBox="1">
            <a:spLocks noGrp="1"/>
          </p:cNvSpPr>
          <p:nvPr>
            <p:ph type="subTitle" idx="2"/>
          </p:nvPr>
        </p:nvSpPr>
        <p:spPr>
          <a:xfrm>
            <a:off x="2457000" y="2238763"/>
            <a:ext cx="42300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9" name="Google Shape;1069;p22"/>
          <p:cNvSpPr txBox="1"/>
          <p:nvPr/>
        </p:nvSpPr>
        <p:spPr>
          <a:xfrm>
            <a:off x="2836200" y="2768604"/>
            <a:ext cx="3471600" cy="9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Barlow"/>
                <a:ea typeface="Barlow"/>
                <a:cs typeface="Barlow"/>
                <a:sym typeface="Barlow"/>
              </a:rPr>
              <a:t>CREDITS: This presentation template was created by </a:t>
            </a:r>
            <a:r>
              <a:rPr lang="en" b="1">
                <a:solidFill>
                  <a:schemeClr val="hlink"/>
                </a:solidFill>
                <a:uFill>
                  <a:noFill/>
                </a:uFill>
                <a:latin typeface="Barlow"/>
                <a:ea typeface="Barlow"/>
                <a:cs typeface="Barlow"/>
                <a:sym typeface="Barlow"/>
                <a:hlinkClick r:id="rId3"/>
              </a:rPr>
              <a:t>Slidesgo</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including icons from </a:t>
            </a:r>
            <a:r>
              <a:rPr lang="en" b="1">
                <a:solidFill>
                  <a:schemeClr val="hlink"/>
                </a:solidFill>
                <a:uFill>
                  <a:noFill/>
                </a:uFill>
                <a:latin typeface="Barlow"/>
                <a:ea typeface="Barlow"/>
                <a:cs typeface="Barlow"/>
                <a:sym typeface="Barlow"/>
                <a:hlinkClick r:id="rId4"/>
              </a:rPr>
              <a:t>Flaticon</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infographics &amp; images by </a:t>
            </a:r>
            <a:r>
              <a:rPr lang="en" b="1">
                <a:solidFill>
                  <a:schemeClr val="hlink"/>
                </a:solidFill>
                <a:uFill>
                  <a:noFill/>
                </a:uFill>
                <a:latin typeface="Barlow"/>
                <a:ea typeface="Barlow"/>
                <a:cs typeface="Barlow"/>
                <a:sym typeface="Barlow"/>
                <a:hlinkClick r:id="rId5"/>
              </a:rPr>
              <a:t>Freepik</a:t>
            </a:r>
            <a:r>
              <a:rPr lang="en" b="1">
                <a:solidFill>
                  <a:schemeClr val="dk1"/>
                </a:solidFill>
                <a:latin typeface="Barlow"/>
                <a:ea typeface="Barlow"/>
                <a:cs typeface="Barlow"/>
                <a:sym typeface="Barlow"/>
              </a:rPr>
              <a:t> </a:t>
            </a:r>
            <a:r>
              <a:rPr lang="en">
                <a:solidFill>
                  <a:schemeClr val="dk1"/>
                </a:solidFill>
                <a:latin typeface="Barlow"/>
                <a:ea typeface="Barlow"/>
                <a:cs typeface="Barlow"/>
                <a:sym typeface="Barlow"/>
              </a:rPr>
              <a:t>and illustrations by </a:t>
            </a:r>
            <a:r>
              <a:rPr lang="en" b="1">
                <a:solidFill>
                  <a:schemeClr val="hlink"/>
                </a:solidFill>
                <a:uFill>
                  <a:noFill/>
                </a:uFill>
                <a:latin typeface="Barlow"/>
                <a:ea typeface="Barlow"/>
                <a:cs typeface="Barlow"/>
                <a:sym typeface="Barlow"/>
                <a:hlinkClick r:id="rId6"/>
              </a:rPr>
              <a:t>Stories.</a:t>
            </a:r>
            <a:endParaRPr b="1">
              <a:solidFill>
                <a:schemeClr val="dk1"/>
              </a:solidFill>
              <a:latin typeface="Barlow"/>
              <a:ea typeface="Barlow"/>
              <a:cs typeface="Barlow"/>
              <a:sym typeface="Barlow"/>
            </a:endParaRPr>
          </a:p>
        </p:txBody>
      </p:sp>
      <p:grpSp>
        <p:nvGrpSpPr>
          <p:cNvPr id="1070" name="Google Shape;1070;p22"/>
          <p:cNvGrpSpPr/>
          <p:nvPr/>
        </p:nvGrpSpPr>
        <p:grpSpPr>
          <a:xfrm rot="2339494">
            <a:off x="-417754" y="3324676"/>
            <a:ext cx="1079061" cy="2761655"/>
            <a:chOff x="-331171" y="5186117"/>
            <a:chExt cx="1439066" cy="3683022"/>
          </a:xfrm>
        </p:grpSpPr>
        <p:grpSp>
          <p:nvGrpSpPr>
            <p:cNvPr id="1071" name="Google Shape;1071;p22"/>
            <p:cNvGrpSpPr/>
            <p:nvPr/>
          </p:nvGrpSpPr>
          <p:grpSpPr>
            <a:xfrm>
              <a:off x="-331171" y="5186117"/>
              <a:ext cx="1439066" cy="3683022"/>
              <a:chOff x="-331171" y="5186117"/>
              <a:chExt cx="1439066" cy="3683022"/>
            </a:xfrm>
          </p:grpSpPr>
          <p:sp>
            <p:nvSpPr>
              <p:cNvPr id="1072" name="Google Shape;1072;p22"/>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3" name="Google Shape;1073;p22"/>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4" name="Google Shape;1074;p22"/>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5" name="Google Shape;1075;p22"/>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6" name="Google Shape;1076;p22"/>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7" name="Google Shape;1077;p22"/>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8" name="Google Shape;1078;p22"/>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9" name="Google Shape;1079;p22"/>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0" name="Google Shape;1080;p22"/>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1" name="Google Shape;1081;p22"/>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2" name="Google Shape;1082;p22"/>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83" name="Google Shape;1083;p22"/>
            <p:cNvGrpSpPr/>
            <p:nvPr/>
          </p:nvGrpSpPr>
          <p:grpSpPr>
            <a:xfrm>
              <a:off x="365759" y="5186184"/>
              <a:ext cx="737143" cy="2092492"/>
              <a:chOff x="365759" y="5186184"/>
              <a:chExt cx="737143" cy="2092492"/>
            </a:xfrm>
          </p:grpSpPr>
          <p:sp>
            <p:nvSpPr>
              <p:cNvPr id="1084" name="Google Shape;1084;p22"/>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5" name="Google Shape;1085;p22"/>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6" name="Google Shape;1086;p22"/>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7" name="Google Shape;1087;p22"/>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8" name="Google Shape;1088;p22"/>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9" name="Google Shape;1089;p22"/>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0" name="Google Shape;1090;p22"/>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1" name="Google Shape;1091;p22"/>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2" name="Google Shape;1092;p22"/>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93" name="Google Shape;1093;p22"/>
          <p:cNvGrpSpPr/>
          <p:nvPr/>
        </p:nvGrpSpPr>
        <p:grpSpPr>
          <a:xfrm rot="-9785837">
            <a:off x="7291570" y="-1058541"/>
            <a:ext cx="1999757" cy="1872803"/>
            <a:chOff x="575020" y="5607269"/>
            <a:chExt cx="2667085" cy="2497766"/>
          </a:xfrm>
        </p:grpSpPr>
        <p:grpSp>
          <p:nvGrpSpPr>
            <p:cNvPr id="1094" name="Google Shape;1094;p22"/>
            <p:cNvGrpSpPr/>
            <p:nvPr/>
          </p:nvGrpSpPr>
          <p:grpSpPr>
            <a:xfrm>
              <a:off x="872616" y="6485731"/>
              <a:ext cx="2369489" cy="1546081"/>
              <a:chOff x="872616" y="6485731"/>
              <a:chExt cx="2369489" cy="1546081"/>
            </a:xfrm>
          </p:grpSpPr>
          <p:sp>
            <p:nvSpPr>
              <p:cNvPr id="1095" name="Google Shape;1095;p22"/>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6" name="Google Shape;1096;p22"/>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7" name="Google Shape;1097;p22"/>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8" name="Google Shape;1098;p22"/>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99" name="Google Shape;1099;p22"/>
            <p:cNvGrpSpPr/>
            <p:nvPr/>
          </p:nvGrpSpPr>
          <p:grpSpPr>
            <a:xfrm>
              <a:off x="651079" y="5607269"/>
              <a:ext cx="768806" cy="2311192"/>
              <a:chOff x="651079" y="5607269"/>
              <a:chExt cx="768806" cy="2311192"/>
            </a:xfrm>
          </p:grpSpPr>
          <p:sp>
            <p:nvSpPr>
              <p:cNvPr id="1100" name="Google Shape;1100;p22"/>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1" name="Google Shape;1101;p22"/>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2" name="Google Shape;1102;p22"/>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3" name="Google Shape;1103;p22"/>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04" name="Google Shape;1104;p22"/>
            <p:cNvGrpSpPr/>
            <p:nvPr/>
          </p:nvGrpSpPr>
          <p:grpSpPr>
            <a:xfrm>
              <a:off x="575020" y="5732623"/>
              <a:ext cx="1993957" cy="2372412"/>
              <a:chOff x="575020" y="5732623"/>
              <a:chExt cx="1993957" cy="2372412"/>
            </a:xfrm>
          </p:grpSpPr>
          <p:sp>
            <p:nvSpPr>
              <p:cNvPr id="1105" name="Google Shape;1105;p22"/>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6" name="Google Shape;1106;p22"/>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7" name="Google Shape;1107;p22"/>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8" name="Google Shape;1108;p22"/>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109" name="Google Shape;1109;p22"/>
          <p:cNvSpPr/>
          <p:nvPr/>
        </p:nvSpPr>
        <p:spPr>
          <a:xfrm rot="-9788164">
            <a:off x="8157593" y="-238414"/>
            <a:ext cx="843522" cy="1110192"/>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0" name="Google Shape;1110;p22"/>
          <p:cNvSpPr/>
          <p:nvPr/>
        </p:nvSpPr>
        <p:spPr>
          <a:xfrm>
            <a:off x="275949" y="4262963"/>
            <a:ext cx="874553" cy="987249"/>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1" name="Google Shape;1111;p22"/>
          <p:cNvGrpSpPr/>
          <p:nvPr/>
        </p:nvGrpSpPr>
        <p:grpSpPr>
          <a:xfrm rot="-2251991">
            <a:off x="8074329" y="3852840"/>
            <a:ext cx="1106815" cy="1493185"/>
            <a:chOff x="5836114" y="5854793"/>
            <a:chExt cx="1476127" cy="1991417"/>
          </a:xfrm>
        </p:grpSpPr>
        <p:sp>
          <p:nvSpPr>
            <p:cNvPr id="1112" name="Google Shape;1112;p22"/>
            <p:cNvSpPr/>
            <p:nvPr/>
          </p:nvSpPr>
          <p:spPr>
            <a:xfrm>
              <a:off x="5836114" y="5854793"/>
              <a:ext cx="1476127" cy="1991417"/>
            </a:xfrm>
            <a:custGeom>
              <a:avLst/>
              <a:gdLst/>
              <a:ahLst/>
              <a:cxnLst/>
              <a:rect l="l" t="t" r="r" b="b"/>
              <a:pathLst>
                <a:path w="1476127" h="1991417" extrusionOk="0">
                  <a:moveTo>
                    <a:pt x="1358772" y="432688"/>
                  </a:moveTo>
                  <a:cubicBezTo>
                    <a:pt x="1316377" y="450816"/>
                    <a:pt x="1281836" y="488142"/>
                    <a:pt x="1248723" y="519039"/>
                  </a:cubicBezTo>
                  <a:cubicBezTo>
                    <a:pt x="1234532" y="532165"/>
                    <a:pt x="1220519" y="545470"/>
                    <a:pt x="1206685" y="558775"/>
                  </a:cubicBezTo>
                  <a:cubicBezTo>
                    <a:pt x="1202400" y="562973"/>
                    <a:pt x="1198295" y="566902"/>
                    <a:pt x="1194010" y="571188"/>
                  </a:cubicBezTo>
                  <a:cubicBezTo>
                    <a:pt x="1176517" y="588065"/>
                    <a:pt x="1159381" y="605299"/>
                    <a:pt x="1142333" y="622712"/>
                  </a:cubicBezTo>
                  <a:cubicBezTo>
                    <a:pt x="1140102" y="624855"/>
                    <a:pt x="1137870" y="627266"/>
                    <a:pt x="1135460" y="629766"/>
                  </a:cubicBezTo>
                  <a:cubicBezTo>
                    <a:pt x="1125821" y="639500"/>
                    <a:pt x="1116182" y="649501"/>
                    <a:pt x="1106632" y="659502"/>
                  </a:cubicBezTo>
                  <a:cubicBezTo>
                    <a:pt x="1023001" y="747103"/>
                    <a:pt x="943119" y="838364"/>
                    <a:pt x="863595" y="929536"/>
                  </a:cubicBezTo>
                  <a:cubicBezTo>
                    <a:pt x="858954" y="934805"/>
                    <a:pt x="854223" y="940162"/>
                    <a:pt x="849582" y="945520"/>
                  </a:cubicBezTo>
                  <a:cubicBezTo>
                    <a:pt x="845834" y="949985"/>
                    <a:pt x="842085" y="954361"/>
                    <a:pt x="838157" y="958647"/>
                  </a:cubicBezTo>
                  <a:cubicBezTo>
                    <a:pt x="827001" y="971684"/>
                    <a:pt x="815755" y="984543"/>
                    <a:pt x="804420" y="997313"/>
                  </a:cubicBezTo>
                  <a:cubicBezTo>
                    <a:pt x="801742" y="1000527"/>
                    <a:pt x="799064" y="1003563"/>
                    <a:pt x="796209" y="1006599"/>
                  </a:cubicBezTo>
                  <a:cubicBezTo>
                    <a:pt x="727930" y="1084555"/>
                    <a:pt x="659115" y="1161887"/>
                    <a:pt x="587535" y="1236718"/>
                  </a:cubicBezTo>
                  <a:cubicBezTo>
                    <a:pt x="541658" y="1284759"/>
                    <a:pt x="494622" y="1331729"/>
                    <a:pt x="445978" y="1376735"/>
                  </a:cubicBezTo>
                  <a:cubicBezTo>
                    <a:pt x="439999" y="1382361"/>
                    <a:pt x="433929" y="1387629"/>
                    <a:pt x="427950" y="1393076"/>
                  </a:cubicBezTo>
                  <a:cubicBezTo>
                    <a:pt x="514704" y="1275115"/>
                    <a:pt x="594139" y="1151707"/>
                    <a:pt x="666524" y="1025530"/>
                  </a:cubicBezTo>
                  <a:cubicBezTo>
                    <a:pt x="669737" y="1020083"/>
                    <a:pt x="672950" y="1014458"/>
                    <a:pt x="675984" y="1008921"/>
                  </a:cubicBezTo>
                  <a:cubicBezTo>
                    <a:pt x="677680" y="1006064"/>
                    <a:pt x="679287" y="1003295"/>
                    <a:pt x="680804" y="1000527"/>
                  </a:cubicBezTo>
                  <a:cubicBezTo>
                    <a:pt x="767202" y="847829"/>
                    <a:pt x="842709" y="689060"/>
                    <a:pt x="906704" y="525736"/>
                  </a:cubicBezTo>
                  <a:cubicBezTo>
                    <a:pt x="921074" y="489213"/>
                    <a:pt x="935087" y="452334"/>
                    <a:pt x="947671" y="415008"/>
                  </a:cubicBezTo>
                  <a:cubicBezTo>
                    <a:pt x="949992" y="407775"/>
                    <a:pt x="952402" y="400542"/>
                    <a:pt x="954812" y="393219"/>
                  </a:cubicBezTo>
                  <a:cubicBezTo>
                    <a:pt x="957936" y="383843"/>
                    <a:pt x="960881" y="374467"/>
                    <a:pt x="963559" y="365002"/>
                  </a:cubicBezTo>
                  <a:cubicBezTo>
                    <a:pt x="965343" y="359376"/>
                    <a:pt x="967039" y="353839"/>
                    <a:pt x="968557" y="348124"/>
                  </a:cubicBezTo>
                  <a:cubicBezTo>
                    <a:pt x="999796"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0" y="131936"/>
                  </a:cubicBezTo>
                  <a:cubicBezTo>
                    <a:pt x="784517" y="192033"/>
                    <a:pt x="748993" y="256149"/>
                    <a:pt x="717844" y="322049"/>
                  </a:cubicBezTo>
                  <a:cubicBezTo>
                    <a:pt x="681251" y="399381"/>
                    <a:pt x="650369" y="479301"/>
                    <a:pt x="622432" y="560115"/>
                  </a:cubicBezTo>
                  <a:cubicBezTo>
                    <a:pt x="621005" y="563955"/>
                    <a:pt x="619666" y="567794"/>
                    <a:pt x="618595" y="571634"/>
                  </a:cubicBezTo>
                  <a:cubicBezTo>
                    <a:pt x="614132" y="584403"/>
                    <a:pt x="609759" y="597173"/>
                    <a:pt x="605653" y="609943"/>
                  </a:cubicBezTo>
                  <a:cubicBezTo>
                    <a:pt x="605117" y="611014"/>
                    <a:pt x="604760" y="612086"/>
                    <a:pt x="604492" y="613068"/>
                  </a:cubicBezTo>
                  <a:cubicBezTo>
                    <a:pt x="589052" y="659770"/>
                    <a:pt x="574414" y="706740"/>
                    <a:pt x="559688" y="753711"/>
                  </a:cubicBezTo>
                  <a:cubicBezTo>
                    <a:pt x="549959" y="785054"/>
                    <a:pt x="539694" y="815951"/>
                    <a:pt x="528895" y="846401"/>
                  </a:cubicBezTo>
                  <a:cubicBezTo>
                    <a:pt x="527645" y="849883"/>
                    <a:pt x="526485" y="853366"/>
                    <a:pt x="525146" y="856848"/>
                  </a:cubicBezTo>
                  <a:cubicBezTo>
                    <a:pt x="463562" y="1028388"/>
                    <a:pt x="384661" y="1187872"/>
                    <a:pt x="292909" y="1348785"/>
                  </a:cubicBezTo>
                  <a:cubicBezTo>
                    <a:pt x="329592" y="1237075"/>
                    <a:pt x="386090" y="1151617"/>
                    <a:pt x="408314" y="1039639"/>
                  </a:cubicBezTo>
                  <a:cubicBezTo>
                    <a:pt x="416436" y="998384"/>
                    <a:pt x="422862" y="956504"/>
                    <a:pt x="427057" y="913999"/>
                  </a:cubicBezTo>
                  <a:cubicBezTo>
                    <a:pt x="427771" y="908373"/>
                    <a:pt x="428306" y="902568"/>
                    <a:pt x="428753" y="896854"/>
                  </a:cubicBezTo>
                  <a:cubicBezTo>
                    <a:pt x="430359" y="877387"/>
                    <a:pt x="431698" y="857830"/>
                    <a:pt x="432412" y="838275"/>
                  </a:cubicBezTo>
                  <a:cubicBezTo>
                    <a:pt x="432502" y="833721"/>
                    <a:pt x="432590" y="828898"/>
                    <a:pt x="432680" y="824344"/>
                  </a:cubicBezTo>
                  <a:cubicBezTo>
                    <a:pt x="433394" y="796484"/>
                    <a:pt x="433037" y="768802"/>
                    <a:pt x="431519" y="741120"/>
                  </a:cubicBezTo>
                  <a:cubicBezTo>
                    <a:pt x="428663" y="689774"/>
                    <a:pt x="421791" y="638696"/>
                    <a:pt x="410456" y="588511"/>
                  </a:cubicBezTo>
                  <a:cubicBezTo>
                    <a:pt x="405011" y="564759"/>
                    <a:pt x="389392" y="460192"/>
                    <a:pt x="355922" y="465461"/>
                  </a:cubicBezTo>
                  <a:cubicBezTo>
                    <a:pt x="301477" y="474033"/>
                    <a:pt x="266669" y="533505"/>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5" y="701829"/>
                    <a:pt x="197587" y="706026"/>
                  </a:cubicBezTo>
                  <a:cubicBezTo>
                    <a:pt x="194998" y="714420"/>
                    <a:pt x="192231" y="722635"/>
                    <a:pt x="189465" y="730940"/>
                  </a:cubicBezTo>
                  <a:cubicBezTo>
                    <a:pt x="159922" y="820147"/>
                    <a:pt x="135734" y="910962"/>
                    <a:pt x="115563" y="1002760"/>
                  </a:cubicBezTo>
                  <a:cubicBezTo>
                    <a:pt x="114492" y="1007403"/>
                    <a:pt x="113510" y="1012046"/>
                    <a:pt x="112439" y="1016779"/>
                  </a:cubicBezTo>
                  <a:cubicBezTo>
                    <a:pt x="108690" y="1034281"/>
                    <a:pt x="105120" y="1051873"/>
                    <a:pt x="101640" y="1069464"/>
                  </a:cubicBezTo>
                  <a:cubicBezTo>
                    <a:pt x="100479" y="1074733"/>
                    <a:pt x="99498" y="1079912"/>
                    <a:pt x="98515" y="1085091"/>
                  </a:cubicBezTo>
                  <a:cubicBezTo>
                    <a:pt x="95659" y="1099200"/>
                    <a:pt x="92982" y="1113399"/>
                    <a:pt x="90483" y="1127507"/>
                  </a:cubicBezTo>
                  <a:cubicBezTo>
                    <a:pt x="58084" y="1307262"/>
                    <a:pt x="33182" y="1494160"/>
                    <a:pt x="21312" y="1680166"/>
                  </a:cubicBezTo>
                  <a:cubicBezTo>
                    <a:pt x="19705" y="1705437"/>
                    <a:pt x="18277" y="1730797"/>
                    <a:pt x="17384" y="1756068"/>
                  </a:cubicBezTo>
                  <a:cubicBezTo>
                    <a:pt x="17116" y="1760265"/>
                    <a:pt x="16938" y="1764462"/>
                    <a:pt x="16849" y="1768748"/>
                  </a:cubicBezTo>
                  <a:cubicBezTo>
                    <a:pt x="16045" y="1787233"/>
                    <a:pt x="15421" y="1805896"/>
                    <a:pt x="14974" y="1824469"/>
                  </a:cubicBezTo>
                  <a:cubicBezTo>
                    <a:pt x="10958" y="1828845"/>
                    <a:pt x="6763" y="1833488"/>
                    <a:pt x="2657" y="1837864"/>
                  </a:cubicBezTo>
                  <a:cubicBezTo>
                    <a:pt x="-3233" y="1844383"/>
                    <a:pt x="1586" y="1853044"/>
                    <a:pt x="8191" y="1853759"/>
                  </a:cubicBezTo>
                  <a:cubicBezTo>
                    <a:pt x="10244" y="1854027"/>
                    <a:pt x="12386" y="1853580"/>
                    <a:pt x="14528" y="1852062"/>
                  </a:cubicBezTo>
                  <a:cubicBezTo>
                    <a:pt x="13814" y="1893496"/>
                    <a:pt x="13635" y="1934930"/>
                    <a:pt x="14439" y="1976006"/>
                  </a:cubicBezTo>
                  <a:cubicBezTo>
                    <a:pt x="14974" y="1995652"/>
                    <a:pt x="42286" y="1996902"/>
                    <a:pt x="44874" y="1977524"/>
                  </a:cubicBezTo>
                  <a:cubicBezTo>
                    <a:pt x="52372" y="1921178"/>
                    <a:pt x="58084" y="1864564"/>
                    <a:pt x="62903" y="1807860"/>
                  </a:cubicBezTo>
                  <a:cubicBezTo>
                    <a:pt x="112886" y="1761158"/>
                    <a:pt x="160993" y="1712402"/>
                    <a:pt x="207405" y="1661949"/>
                  </a:cubicBezTo>
                  <a:cubicBezTo>
                    <a:pt x="211778" y="1664360"/>
                    <a:pt x="217133" y="1664985"/>
                    <a:pt x="222935" y="1662306"/>
                  </a:cubicBezTo>
                  <a:cubicBezTo>
                    <a:pt x="455618" y="1551221"/>
                    <a:pt x="675538" y="1413347"/>
                    <a:pt x="880910" y="1257345"/>
                  </a:cubicBezTo>
                  <a:cubicBezTo>
                    <a:pt x="985337" y="1178050"/>
                    <a:pt x="1096635" y="1092860"/>
                    <a:pt x="1195974" y="997670"/>
                  </a:cubicBezTo>
                  <a:cubicBezTo>
                    <a:pt x="1198741" y="994902"/>
                    <a:pt x="1201508" y="992312"/>
                    <a:pt x="1204096" y="989633"/>
                  </a:cubicBezTo>
                  <a:cubicBezTo>
                    <a:pt x="1211058" y="983025"/>
                    <a:pt x="1217931" y="976149"/>
                    <a:pt x="1224803" y="969273"/>
                  </a:cubicBezTo>
                  <a:cubicBezTo>
                    <a:pt x="1231229" y="962933"/>
                    <a:pt x="1237655" y="956325"/>
                    <a:pt x="1243992" y="949717"/>
                  </a:cubicBezTo>
                  <a:cubicBezTo>
                    <a:pt x="1300401" y="891228"/>
                    <a:pt x="1351453" y="828809"/>
                    <a:pt x="1393313" y="761926"/>
                  </a:cubicBezTo>
                  <a:cubicBezTo>
                    <a:pt x="1406612" y="740673"/>
                    <a:pt x="1419822" y="717367"/>
                    <a:pt x="1431603" y="692721"/>
                  </a:cubicBezTo>
                  <a:cubicBezTo>
                    <a:pt x="1434548" y="686738"/>
                    <a:pt x="1437404" y="680398"/>
                    <a:pt x="1440171" y="674147"/>
                  </a:cubicBezTo>
                  <a:cubicBezTo>
                    <a:pt x="1464002" y="619765"/>
                    <a:pt x="1480156" y="560740"/>
                    <a:pt x="1475248" y="504930"/>
                  </a:cubicBezTo>
                  <a:cubicBezTo>
                    <a:pt x="1469536" y="439564"/>
                    <a:pt x="1421160" y="406167"/>
                    <a:pt x="1358772"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3" name="Google Shape;1113;p22"/>
            <p:cNvSpPr/>
            <p:nvPr/>
          </p:nvSpPr>
          <p:spPr>
            <a:xfrm>
              <a:off x="5853409" y="6339903"/>
              <a:ext cx="415206" cy="1270868"/>
            </a:xfrm>
            <a:custGeom>
              <a:avLst/>
              <a:gdLst/>
              <a:ahLst/>
              <a:cxnLst/>
              <a:rect l="l" t="t" r="r" b="b"/>
              <a:pathLst>
                <a:path w="415206" h="1270868" extrusionOk="0">
                  <a:moveTo>
                    <a:pt x="142895" y="918861"/>
                  </a:moveTo>
                  <a:cubicBezTo>
                    <a:pt x="93091" y="1036554"/>
                    <a:pt x="41324" y="1152729"/>
                    <a:pt x="0" y="1270869"/>
                  </a:cubicBezTo>
                  <a:cubicBezTo>
                    <a:pt x="982" y="1245598"/>
                    <a:pt x="2410" y="1220238"/>
                    <a:pt x="3927" y="1194967"/>
                  </a:cubicBezTo>
                  <a:cubicBezTo>
                    <a:pt x="36326" y="1115225"/>
                    <a:pt x="71849" y="1037000"/>
                    <a:pt x="104873" y="961188"/>
                  </a:cubicBezTo>
                  <a:cubicBezTo>
                    <a:pt x="152445" y="852692"/>
                    <a:pt x="195911" y="743392"/>
                    <a:pt x="227685" y="630164"/>
                  </a:cubicBezTo>
                  <a:cubicBezTo>
                    <a:pt x="178863" y="624806"/>
                    <a:pt x="129863" y="611233"/>
                    <a:pt x="81131" y="599892"/>
                  </a:cubicBezTo>
                  <a:cubicBezTo>
                    <a:pt x="82113" y="594624"/>
                    <a:pt x="83095" y="589534"/>
                    <a:pt x="84255" y="584265"/>
                  </a:cubicBezTo>
                  <a:cubicBezTo>
                    <a:pt x="134059" y="592481"/>
                    <a:pt x="185111" y="602572"/>
                    <a:pt x="229202" y="622395"/>
                  </a:cubicBezTo>
                  <a:cubicBezTo>
                    <a:pt x="229381" y="622485"/>
                    <a:pt x="229470" y="622842"/>
                    <a:pt x="229738" y="622842"/>
                  </a:cubicBezTo>
                  <a:cubicBezTo>
                    <a:pt x="232773" y="611769"/>
                    <a:pt x="235807" y="600517"/>
                    <a:pt x="238663" y="589355"/>
                  </a:cubicBezTo>
                  <a:cubicBezTo>
                    <a:pt x="207157" y="575871"/>
                    <a:pt x="178507" y="556852"/>
                    <a:pt x="145572" y="545957"/>
                  </a:cubicBezTo>
                  <a:cubicBezTo>
                    <a:pt x="129417" y="540510"/>
                    <a:pt x="111567" y="537296"/>
                    <a:pt x="95054" y="531491"/>
                  </a:cubicBezTo>
                  <a:cubicBezTo>
                    <a:pt x="96126" y="526847"/>
                    <a:pt x="97108" y="522204"/>
                    <a:pt x="98179" y="517471"/>
                  </a:cubicBezTo>
                  <a:cubicBezTo>
                    <a:pt x="148250" y="530330"/>
                    <a:pt x="200016" y="547922"/>
                    <a:pt x="241251" y="578372"/>
                  </a:cubicBezTo>
                  <a:cubicBezTo>
                    <a:pt x="249284" y="545064"/>
                    <a:pt x="256603" y="511667"/>
                    <a:pt x="262137" y="477645"/>
                  </a:cubicBezTo>
                  <a:cubicBezTo>
                    <a:pt x="274811" y="401207"/>
                    <a:pt x="282844" y="324233"/>
                    <a:pt x="292215" y="247348"/>
                  </a:cubicBezTo>
                  <a:cubicBezTo>
                    <a:pt x="254997" y="239222"/>
                    <a:pt x="217153" y="231007"/>
                    <a:pt x="180113" y="220827"/>
                  </a:cubicBezTo>
                  <a:cubicBezTo>
                    <a:pt x="181452" y="216720"/>
                    <a:pt x="182701" y="212612"/>
                    <a:pt x="184219" y="208415"/>
                  </a:cubicBezTo>
                  <a:cubicBezTo>
                    <a:pt x="220723" y="217612"/>
                    <a:pt x="257139" y="228774"/>
                    <a:pt x="293286" y="238508"/>
                  </a:cubicBezTo>
                  <a:cubicBezTo>
                    <a:pt x="295161" y="223685"/>
                    <a:pt x="296946" y="208951"/>
                    <a:pt x="298909" y="194127"/>
                  </a:cubicBezTo>
                  <a:cubicBezTo>
                    <a:pt x="265172" y="183769"/>
                    <a:pt x="235004" y="165642"/>
                    <a:pt x="203676" y="149657"/>
                  </a:cubicBezTo>
                  <a:cubicBezTo>
                    <a:pt x="204658" y="146711"/>
                    <a:pt x="205818" y="143496"/>
                    <a:pt x="206978" y="140549"/>
                  </a:cubicBezTo>
                  <a:cubicBezTo>
                    <a:pt x="238663" y="151890"/>
                    <a:pt x="268563" y="168142"/>
                    <a:pt x="301051" y="177876"/>
                  </a:cubicBezTo>
                  <a:cubicBezTo>
                    <a:pt x="309262" y="119029"/>
                    <a:pt x="319437" y="60271"/>
                    <a:pt x="334343" y="2050"/>
                  </a:cubicBezTo>
                  <a:cubicBezTo>
                    <a:pt x="335325" y="-1790"/>
                    <a:pt x="340948" y="264"/>
                    <a:pt x="340323" y="4104"/>
                  </a:cubicBezTo>
                  <a:cubicBezTo>
                    <a:pt x="314618" y="141085"/>
                    <a:pt x="306585" y="280567"/>
                    <a:pt x="287931" y="418620"/>
                  </a:cubicBezTo>
                  <a:cubicBezTo>
                    <a:pt x="305782" y="403350"/>
                    <a:pt x="327381" y="392009"/>
                    <a:pt x="347106" y="379776"/>
                  </a:cubicBezTo>
                  <a:cubicBezTo>
                    <a:pt x="369508" y="365756"/>
                    <a:pt x="392179" y="352183"/>
                    <a:pt x="415207" y="338967"/>
                  </a:cubicBezTo>
                  <a:cubicBezTo>
                    <a:pt x="415117" y="343521"/>
                    <a:pt x="415028" y="348343"/>
                    <a:pt x="414938" y="352897"/>
                  </a:cubicBezTo>
                  <a:cubicBezTo>
                    <a:pt x="393964" y="365041"/>
                    <a:pt x="373168" y="377186"/>
                    <a:pt x="352372" y="389688"/>
                  </a:cubicBezTo>
                  <a:cubicBezTo>
                    <a:pt x="330683" y="402725"/>
                    <a:pt x="309887" y="418620"/>
                    <a:pt x="286592" y="428443"/>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541" y="474966"/>
                  </a:cubicBezTo>
                  <a:cubicBezTo>
                    <a:pt x="277310" y="489700"/>
                    <a:pt x="274900" y="504256"/>
                    <a:pt x="272133" y="518811"/>
                  </a:cubicBezTo>
                  <a:cubicBezTo>
                    <a:pt x="246785" y="657668"/>
                    <a:pt x="197696"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4" name="Google Shape;1114;p22"/>
            <p:cNvSpPr/>
            <p:nvPr/>
          </p:nvSpPr>
          <p:spPr>
            <a:xfrm>
              <a:off x="5836114" y="5856549"/>
              <a:ext cx="1448062" cy="1852092"/>
            </a:xfrm>
            <a:custGeom>
              <a:avLst/>
              <a:gdLst/>
              <a:ahLst/>
              <a:cxnLst/>
              <a:rect l="l" t="t" r="r" b="b"/>
              <a:pathLst>
                <a:path w="1448062"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2"/>
                  </a:cubicBezTo>
                  <a:cubicBezTo>
                    <a:pt x="1437315" y="678642"/>
                    <a:pt x="1434459" y="684983"/>
                    <a:pt x="1431514" y="690965"/>
                  </a:cubicBezTo>
                  <a:cubicBezTo>
                    <a:pt x="1395277" y="697484"/>
                    <a:pt x="1358593" y="701502"/>
                    <a:pt x="1324677" y="700788"/>
                  </a:cubicBezTo>
                  <a:cubicBezTo>
                    <a:pt x="1262379" y="797408"/>
                    <a:pt x="1186781" y="885454"/>
                    <a:pt x="1103508" y="966893"/>
                  </a:cubicBezTo>
                  <a:cubicBezTo>
                    <a:pt x="1149919" y="961446"/>
                    <a:pt x="1196956" y="953230"/>
                    <a:pt x="1243903" y="947962"/>
                  </a:cubicBezTo>
                  <a:cubicBezTo>
                    <a:pt x="1237566" y="954570"/>
                    <a:pt x="1231140" y="961178"/>
                    <a:pt x="1224713" y="967518"/>
                  </a:cubicBezTo>
                  <a:cubicBezTo>
                    <a:pt x="1183211" y="971179"/>
                    <a:pt x="1141083" y="971983"/>
                    <a:pt x="1100741" y="973144"/>
                  </a:cubicBezTo>
                  <a:cubicBezTo>
                    <a:pt x="1099670" y="973233"/>
                    <a:pt x="1098956" y="972519"/>
                    <a:pt x="1098599" y="971625"/>
                  </a:cubicBezTo>
                  <a:cubicBezTo>
                    <a:pt x="1088156" y="981716"/>
                    <a:pt x="1077714" y="991806"/>
                    <a:pt x="1067092" y="1001719"/>
                  </a:cubicBezTo>
                  <a:cubicBezTo>
                    <a:pt x="1111451" y="992967"/>
                    <a:pt x="1159648" y="987431"/>
                    <a:pt x="1204007" y="987877"/>
                  </a:cubicBezTo>
                  <a:cubicBezTo>
                    <a:pt x="1201418" y="990557"/>
                    <a:pt x="1198652" y="993236"/>
                    <a:pt x="1195885" y="995914"/>
                  </a:cubicBezTo>
                  <a:cubicBezTo>
                    <a:pt x="1152775" y="1003951"/>
                    <a:pt x="1105471" y="1007433"/>
                    <a:pt x="1061648" y="1006898"/>
                  </a:cubicBezTo>
                  <a:cubicBezTo>
                    <a:pt x="1000688" y="1063333"/>
                    <a:pt x="936693" y="1116555"/>
                    <a:pt x="871449" y="1167096"/>
                  </a:cubicBezTo>
                  <a:cubicBezTo>
                    <a:pt x="870646" y="1168793"/>
                    <a:pt x="869129" y="1169775"/>
                    <a:pt x="867611" y="1170222"/>
                  </a:cubicBezTo>
                  <a:cubicBezTo>
                    <a:pt x="822092" y="1205405"/>
                    <a:pt x="776216" y="1239427"/>
                    <a:pt x="730518" y="1272467"/>
                  </a:cubicBezTo>
                  <a:cubicBezTo>
                    <a:pt x="553886" y="1399626"/>
                    <a:pt x="371809" y="1519819"/>
                    <a:pt x="203477" y="1658229"/>
                  </a:cubicBezTo>
                  <a:cubicBezTo>
                    <a:pt x="131718" y="1717076"/>
                    <a:pt x="63796" y="1780477"/>
                    <a:pt x="8191" y="1852093"/>
                  </a:cubicBezTo>
                  <a:cubicBezTo>
                    <a:pt x="1586" y="1851378"/>
                    <a:pt x="-3233" y="1842717"/>
                    <a:pt x="2657" y="1836198"/>
                  </a:cubicBezTo>
                  <a:cubicBezTo>
                    <a:pt x="6763" y="1831822"/>
                    <a:pt x="10869" y="1827179"/>
                    <a:pt x="14974" y="1822803"/>
                  </a:cubicBezTo>
                  <a:cubicBezTo>
                    <a:pt x="15421" y="1804230"/>
                    <a:pt x="16045" y="1785567"/>
                    <a:pt x="16849" y="1767082"/>
                  </a:cubicBezTo>
                  <a:cubicBezTo>
                    <a:pt x="149836" y="1583398"/>
                    <a:pt x="286572" y="1402394"/>
                    <a:pt x="414383" y="1214959"/>
                  </a:cubicBezTo>
                  <a:cubicBezTo>
                    <a:pt x="454636" y="1155934"/>
                    <a:pt x="493640" y="1096195"/>
                    <a:pt x="531126" y="1035919"/>
                  </a:cubicBezTo>
                  <a:cubicBezTo>
                    <a:pt x="530769" y="1034491"/>
                    <a:pt x="531216" y="1032973"/>
                    <a:pt x="532822" y="1032348"/>
                  </a:cubicBezTo>
                  <a:cubicBezTo>
                    <a:pt x="533090" y="1032258"/>
                    <a:pt x="533268" y="1032258"/>
                    <a:pt x="533536" y="1032079"/>
                  </a:cubicBezTo>
                  <a:cubicBezTo>
                    <a:pt x="552904" y="1000915"/>
                    <a:pt x="571647" y="969572"/>
                    <a:pt x="590123" y="937961"/>
                  </a:cubicBezTo>
                  <a:cubicBezTo>
                    <a:pt x="575485" y="917511"/>
                    <a:pt x="560759" y="899116"/>
                    <a:pt x="542551" y="881079"/>
                  </a:cubicBezTo>
                  <a:cubicBezTo>
                    <a:pt x="535143" y="873667"/>
                    <a:pt x="533536" y="868577"/>
                    <a:pt x="528538" y="860004"/>
                  </a:cubicBezTo>
                  <a:cubicBezTo>
                    <a:pt x="527556" y="858219"/>
                    <a:pt x="526396" y="856611"/>
                    <a:pt x="525235" y="855272"/>
                  </a:cubicBezTo>
                  <a:cubicBezTo>
                    <a:pt x="526574" y="851789"/>
                    <a:pt x="527824" y="848306"/>
                    <a:pt x="528984" y="844824"/>
                  </a:cubicBezTo>
                  <a:cubicBezTo>
                    <a:pt x="537106" y="854647"/>
                    <a:pt x="543622" y="866077"/>
                    <a:pt x="553797" y="876167"/>
                  </a:cubicBezTo>
                  <a:cubicBezTo>
                    <a:pt x="570844" y="893044"/>
                    <a:pt x="585749" y="909475"/>
                    <a:pt x="594139" y="930906"/>
                  </a:cubicBezTo>
                  <a:cubicBezTo>
                    <a:pt x="633232" y="863844"/>
                    <a:pt x="670540" y="796157"/>
                    <a:pt x="705438" y="727220"/>
                  </a:cubicBezTo>
                  <a:cubicBezTo>
                    <a:pt x="676877" y="697663"/>
                    <a:pt x="652868" y="663105"/>
                    <a:pt x="625735" y="632565"/>
                  </a:cubicBezTo>
                  <a:cubicBezTo>
                    <a:pt x="619041" y="625064"/>
                    <a:pt x="611722" y="618278"/>
                    <a:pt x="604582" y="611402"/>
                  </a:cubicBezTo>
                  <a:cubicBezTo>
                    <a:pt x="604850" y="610420"/>
                    <a:pt x="605207" y="609259"/>
                    <a:pt x="605742" y="608276"/>
                  </a:cubicBezTo>
                  <a:cubicBezTo>
                    <a:pt x="622522" y="624618"/>
                    <a:pt x="641175" y="639352"/>
                    <a:pt x="656438" y="656676"/>
                  </a:cubicBezTo>
                  <a:cubicBezTo>
                    <a:pt x="674735" y="677035"/>
                    <a:pt x="692943" y="699359"/>
                    <a:pt x="707759" y="722755"/>
                  </a:cubicBezTo>
                  <a:cubicBezTo>
                    <a:pt x="712935" y="712397"/>
                    <a:pt x="717844" y="702038"/>
                    <a:pt x="722842" y="691769"/>
                  </a:cubicBezTo>
                  <a:cubicBezTo>
                    <a:pt x="692943" y="667659"/>
                    <a:pt x="672861" y="634083"/>
                    <a:pt x="648941" y="604258"/>
                  </a:cubicBezTo>
                  <a:cubicBezTo>
                    <a:pt x="639569" y="592382"/>
                    <a:pt x="629037" y="581309"/>
                    <a:pt x="618595" y="570057"/>
                  </a:cubicBezTo>
                  <a:cubicBezTo>
                    <a:pt x="619755" y="566128"/>
                    <a:pt x="621005" y="562378"/>
                    <a:pt x="622432" y="558538"/>
                  </a:cubicBezTo>
                  <a:cubicBezTo>
                    <a:pt x="636535" y="572022"/>
                    <a:pt x="650815" y="585416"/>
                    <a:pt x="662775" y="600686"/>
                  </a:cubicBezTo>
                  <a:cubicBezTo>
                    <a:pt x="684374" y="628011"/>
                    <a:pt x="704456" y="655068"/>
                    <a:pt x="728911" y="679446"/>
                  </a:cubicBezTo>
                  <a:cubicBezTo>
                    <a:pt x="806830" y="519605"/>
                    <a:pt x="872342" y="354048"/>
                    <a:pt x="921074" y="181527"/>
                  </a:cubicBezTo>
                  <a:cubicBezTo>
                    <a:pt x="894298" y="156613"/>
                    <a:pt x="871895" y="125627"/>
                    <a:pt x="849403" y="95891"/>
                  </a:cubicBezTo>
                  <a:cubicBezTo>
                    <a:pt x="851278" y="93212"/>
                    <a:pt x="852974" y="90623"/>
                    <a:pt x="854848" y="88122"/>
                  </a:cubicBezTo>
                  <a:cubicBezTo>
                    <a:pt x="879482" y="112590"/>
                    <a:pt x="904830" y="137414"/>
                    <a:pt x="925626" y="164918"/>
                  </a:cubicBezTo>
                  <a:cubicBezTo>
                    <a:pt x="940263" y="111071"/>
                    <a:pt x="953741" y="56779"/>
                    <a:pt x="965076" y="1683"/>
                  </a:cubicBezTo>
                  <a:cubicBezTo>
                    <a:pt x="965701" y="-1086"/>
                    <a:pt x="970163" y="-192"/>
                    <a:pt x="969895" y="2576"/>
                  </a:cubicBezTo>
                  <a:cubicBezTo>
                    <a:pt x="952848" y="133396"/>
                    <a:pt x="921252" y="260822"/>
                    <a:pt x="878589" y="384856"/>
                  </a:cubicBezTo>
                  <a:cubicBezTo>
                    <a:pt x="894209" y="375390"/>
                    <a:pt x="911881" y="369229"/>
                    <a:pt x="928482" y="362532"/>
                  </a:cubicBezTo>
                  <a:cubicBezTo>
                    <a:pt x="941513" y="357173"/>
                    <a:pt x="954990" y="351280"/>
                    <a:pt x="968824" y="346726"/>
                  </a:cubicBezTo>
                  <a:cubicBezTo>
                    <a:pt x="967307" y="352441"/>
                    <a:pt x="965701" y="357977"/>
                    <a:pt x="963826" y="363603"/>
                  </a:cubicBezTo>
                  <a:cubicBezTo>
                    <a:pt x="955169" y="366461"/>
                    <a:pt x="946600" y="369140"/>
                    <a:pt x="938032" y="372086"/>
                  </a:cubicBezTo>
                  <a:cubicBezTo>
                    <a:pt x="917950" y="379141"/>
                    <a:pt x="896619" y="389678"/>
                    <a:pt x="875108" y="394589"/>
                  </a:cubicBezTo>
                  <a:cubicBezTo>
                    <a:pt x="870735" y="407358"/>
                    <a:pt x="866094" y="420128"/>
                    <a:pt x="861453" y="432808"/>
                  </a:cubicBezTo>
                  <a:cubicBezTo>
                    <a:pt x="892334" y="419860"/>
                    <a:pt x="923484" y="404858"/>
                    <a:pt x="955169" y="391821"/>
                  </a:cubicBezTo>
                  <a:cubicBezTo>
                    <a:pt x="952759" y="399054"/>
                    <a:pt x="950438" y="406287"/>
                    <a:pt x="948028" y="413609"/>
                  </a:cubicBezTo>
                  <a:cubicBezTo>
                    <a:pt x="918307" y="422628"/>
                    <a:pt x="888229" y="430219"/>
                    <a:pt x="859222"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1" y="1026364"/>
                    <a:pt x="629037" y="1028329"/>
                    <a:pt x="610294" y="1030651"/>
                  </a:cubicBezTo>
                  <a:cubicBezTo>
                    <a:pt x="592175" y="1032973"/>
                    <a:pt x="574057" y="1036544"/>
                    <a:pt x="555939" y="1038152"/>
                  </a:cubicBezTo>
                  <a:cubicBezTo>
                    <a:pt x="535589" y="1070924"/>
                    <a:pt x="514793" y="1103517"/>
                    <a:pt x="493819"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8" y="1573397"/>
                    <a:pt x="429021" y="1460973"/>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9"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6" y="1046814"/>
                    <a:pt x="1096100" y="949569"/>
                    <a:pt x="1190441" y="841163"/>
                  </a:cubicBezTo>
                  <a:cubicBezTo>
                    <a:pt x="1173482" y="769993"/>
                    <a:pt x="1155007" y="698913"/>
                    <a:pt x="1135728" y="628368"/>
                  </a:cubicBezTo>
                  <a:cubicBezTo>
                    <a:pt x="1138049" y="625868"/>
                    <a:pt x="1140280" y="623546"/>
                    <a:pt x="1142601" y="621314"/>
                  </a:cubicBezTo>
                  <a:cubicBezTo>
                    <a:pt x="1166163" y="690340"/>
                    <a:pt x="1184014" y="759635"/>
                    <a:pt x="1199008"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4" y="596132"/>
                    <a:pt x="1219537" y="635423"/>
                    <a:pt x="1227480" y="674177"/>
                  </a:cubicBezTo>
                  <a:cubicBezTo>
                    <a:pt x="1234174" y="707843"/>
                    <a:pt x="1244260" y="740436"/>
                    <a:pt x="1245599" y="774101"/>
                  </a:cubicBezTo>
                  <a:cubicBezTo>
                    <a:pt x="1324410" y="673642"/>
                    <a:pt x="1392063" y="563985"/>
                    <a:pt x="1443920" y="441381"/>
                  </a:cubicBezTo>
                  <a:cubicBezTo>
                    <a:pt x="1444723" y="438345"/>
                    <a:pt x="1448829"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15" name="Google Shape;1115;p22"/>
          <p:cNvSpPr/>
          <p:nvPr/>
        </p:nvSpPr>
        <p:spPr>
          <a:xfrm>
            <a:off x="8507801" y="4330893"/>
            <a:ext cx="383964" cy="851388"/>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6" name="Google Shape;1116;p22"/>
          <p:cNvGrpSpPr/>
          <p:nvPr/>
        </p:nvGrpSpPr>
        <p:grpSpPr>
          <a:xfrm rot="-3307569">
            <a:off x="416367" y="-347505"/>
            <a:ext cx="593708" cy="1665227"/>
            <a:chOff x="2844040" y="-543246"/>
            <a:chExt cx="770462" cy="2160983"/>
          </a:xfrm>
        </p:grpSpPr>
        <p:grpSp>
          <p:nvGrpSpPr>
            <p:cNvPr id="1117" name="Google Shape;1117;p22"/>
            <p:cNvGrpSpPr/>
            <p:nvPr/>
          </p:nvGrpSpPr>
          <p:grpSpPr>
            <a:xfrm>
              <a:off x="2844040" y="-107906"/>
              <a:ext cx="581167" cy="1454274"/>
              <a:chOff x="2844040" y="-107906"/>
              <a:chExt cx="581167" cy="1454274"/>
            </a:xfrm>
          </p:grpSpPr>
          <p:sp>
            <p:nvSpPr>
              <p:cNvPr id="1118" name="Google Shape;1118;p22"/>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9" name="Google Shape;1119;p22"/>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0" name="Google Shape;1120;p22"/>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1" name="Google Shape;1121;p22"/>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2" name="Google Shape;1122;p22"/>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3" name="Google Shape;1123;p22"/>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4" name="Google Shape;1124;p22"/>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5" name="Google Shape;1125;p22"/>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6" name="Google Shape;1126;p22"/>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7" name="Google Shape;1127;p22"/>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8" name="Google Shape;1128;p22"/>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9" name="Google Shape;1129;p22"/>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0" name="Google Shape;1130;p22"/>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31" name="Google Shape;1131;p22"/>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ockup 1">
  <p:cSld name="ONE_COLUMN_TEXT_1">
    <p:bg>
      <p:bgPr>
        <a:blipFill>
          <a:blip r:embed="rId2">
            <a:alphaModFix/>
          </a:blip>
          <a:stretch>
            <a:fillRect/>
          </a:stretch>
        </a:blipFill>
        <a:effectLst/>
      </p:bgPr>
    </p:bg>
    <p:spTree>
      <p:nvGrpSpPr>
        <p:cNvPr id="1" name="Shape 1132"/>
        <p:cNvGrpSpPr/>
        <p:nvPr/>
      </p:nvGrpSpPr>
      <p:grpSpPr>
        <a:xfrm>
          <a:off x="0" y="0"/>
          <a:ext cx="0" cy="0"/>
          <a:chOff x="0" y="0"/>
          <a:chExt cx="0" cy="0"/>
        </a:xfrm>
      </p:grpSpPr>
      <p:sp>
        <p:nvSpPr>
          <p:cNvPr id="1133" name="Google Shape;1133;p23"/>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4" name="Google Shape;1134;p23"/>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35" name="Google Shape;1135;p23"/>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6" name="Google Shape;1136;p23"/>
          <p:cNvGrpSpPr/>
          <p:nvPr/>
        </p:nvGrpSpPr>
        <p:grpSpPr>
          <a:xfrm>
            <a:off x="612795" y="4173036"/>
            <a:ext cx="1187303" cy="1056570"/>
            <a:chOff x="906945" y="4280399"/>
            <a:chExt cx="1187303" cy="1056570"/>
          </a:xfrm>
        </p:grpSpPr>
        <p:sp>
          <p:nvSpPr>
            <p:cNvPr id="1137" name="Google Shape;1137;p23"/>
            <p:cNvSpPr/>
            <p:nvPr/>
          </p:nvSpPr>
          <p:spPr>
            <a:xfrm rot="9858481">
              <a:off x="1017019" y="4510213"/>
              <a:ext cx="1000594" cy="704573"/>
            </a:xfrm>
            <a:custGeom>
              <a:avLst/>
              <a:gdLst/>
              <a:ahLst/>
              <a:cxnLst/>
              <a:rect l="l" t="t" r="r" b="b"/>
              <a:pathLst>
                <a:path w="1288698" h="907442" extrusionOk="0">
                  <a:moveTo>
                    <a:pt x="134154" y="696188"/>
                  </a:moveTo>
                  <a:cubicBezTo>
                    <a:pt x="82209" y="729228"/>
                    <a:pt x="-11060" y="800219"/>
                    <a:pt x="1078" y="874067"/>
                  </a:cubicBezTo>
                  <a:cubicBezTo>
                    <a:pt x="5183" y="899160"/>
                    <a:pt x="26336" y="903089"/>
                    <a:pt x="49007" y="905411"/>
                  </a:cubicBezTo>
                  <a:cubicBezTo>
                    <a:pt x="103273" y="911036"/>
                    <a:pt x="158521" y="904518"/>
                    <a:pt x="211358" y="891570"/>
                  </a:cubicBezTo>
                  <a:cubicBezTo>
                    <a:pt x="429583" y="837902"/>
                    <a:pt x="624691" y="683329"/>
                    <a:pt x="794004" y="541883"/>
                  </a:cubicBezTo>
                  <a:cubicBezTo>
                    <a:pt x="896288" y="456426"/>
                    <a:pt x="993932" y="365522"/>
                    <a:pt x="1090682" y="273814"/>
                  </a:cubicBezTo>
                  <a:cubicBezTo>
                    <a:pt x="1166815" y="201662"/>
                    <a:pt x="1264726" y="126117"/>
                    <a:pt x="1276775" y="14585"/>
                  </a:cubicBezTo>
                  <a:cubicBezTo>
                    <a:pt x="1280524" y="10835"/>
                    <a:pt x="1284451" y="7173"/>
                    <a:pt x="1288110"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7" y="26729"/>
                  </a:cubicBezTo>
                  <a:cubicBezTo>
                    <a:pt x="1252588" y="30033"/>
                    <a:pt x="1248749" y="33248"/>
                    <a:pt x="1245001" y="36552"/>
                  </a:cubicBezTo>
                  <a:cubicBezTo>
                    <a:pt x="909765" y="78700"/>
                    <a:pt x="580510" y="159157"/>
                    <a:pt x="265178" y="281047"/>
                  </a:cubicBezTo>
                  <a:cubicBezTo>
                    <a:pt x="230369" y="294531"/>
                    <a:pt x="133351" y="313105"/>
                    <a:pt x="129335" y="360878"/>
                  </a:cubicBezTo>
                  <a:cubicBezTo>
                    <a:pt x="125675" y="404812"/>
                    <a:pt x="195560" y="401419"/>
                    <a:pt x="222069" y="401598"/>
                  </a:cubicBezTo>
                  <a:cubicBezTo>
                    <a:pt x="304003" y="402223"/>
                    <a:pt x="384778" y="380970"/>
                    <a:pt x="463143" y="359271"/>
                  </a:cubicBezTo>
                  <a:cubicBezTo>
                    <a:pt x="543560" y="337036"/>
                    <a:pt x="622905" y="311319"/>
                    <a:pt x="701449" y="283279"/>
                  </a:cubicBezTo>
                  <a:cubicBezTo>
                    <a:pt x="869245" y="223450"/>
                    <a:pt x="1032578" y="152817"/>
                    <a:pt x="1194662" y="79147"/>
                  </a:cubicBezTo>
                  <a:cubicBezTo>
                    <a:pt x="1049268" y="198001"/>
                    <a:pt x="889773" y="296852"/>
                    <a:pt x="723851" y="385881"/>
                  </a:cubicBezTo>
                  <a:cubicBezTo>
                    <a:pt x="529189" y="490359"/>
                    <a:pt x="320872" y="577423"/>
                    <a:pt x="134154" y="696188"/>
                  </a:cubicBezTo>
                  <a:close/>
                  <a:moveTo>
                    <a:pt x="394506" y="360521"/>
                  </a:moveTo>
                  <a:cubicBezTo>
                    <a:pt x="359341" y="369094"/>
                    <a:pt x="323996" y="376416"/>
                    <a:pt x="288116" y="380702"/>
                  </a:cubicBezTo>
                  <a:cubicBezTo>
                    <a:pt x="269017" y="382935"/>
                    <a:pt x="250095" y="384542"/>
                    <a:pt x="230816" y="384631"/>
                  </a:cubicBezTo>
                  <a:cubicBezTo>
                    <a:pt x="220373" y="384721"/>
                    <a:pt x="170659" y="388025"/>
                    <a:pt x="165126" y="379809"/>
                  </a:cubicBezTo>
                  <a:cubicBezTo>
                    <a:pt x="165839" y="373201"/>
                    <a:pt x="166465" y="366683"/>
                    <a:pt x="167178" y="360075"/>
                  </a:cubicBezTo>
                  <a:cubicBezTo>
                    <a:pt x="162984" y="346055"/>
                    <a:pt x="167000" y="337929"/>
                    <a:pt x="179317" y="335518"/>
                  </a:cubicBezTo>
                  <a:cubicBezTo>
                    <a:pt x="184761" y="330607"/>
                    <a:pt x="203325" y="325785"/>
                    <a:pt x="209127" y="323552"/>
                  </a:cubicBezTo>
                  <a:cubicBezTo>
                    <a:pt x="226799" y="316498"/>
                    <a:pt x="244561" y="309533"/>
                    <a:pt x="262323" y="302746"/>
                  </a:cubicBezTo>
                  <a:cubicBezTo>
                    <a:pt x="296060" y="289798"/>
                    <a:pt x="329976" y="277386"/>
                    <a:pt x="364071" y="265331"/>
                  </a:cubicBezTo>
                  <a:cubicBezTo>
                    <a:pt x="497773" y="218182"/>
                    <a:pt x="633884" y="177820"/>
                    <a:pt x="771691" y="144423"/>
                  </a:cubicBezTo>
                  <a:cubicBezTo>
                    <a:pt x="917620" y="109061"/>
                    <a:pt x="1065334" y="81915"/>
                    <a:pt x="1214208" y="62895"/>
                  </a:cubicBezTo>
                  <a:cubicBezTo>
                    <a:pt x="1211442" y="65216"/>
                    <a:pt x="1208764" y="67449"/>
                    <a:pt x="1205998" y="69771"/>
                  </a:cubicBezTo>
                  <a:cubicBezTo>
                    <a:pt x="939754" y="177373"/>
                    <a:pt x="674226" y="292566"/>
                    <a:pt x="394506" y="360521"/>
                  </a:cubicBezTo>
                  <a:close/>
                  <a:moveTo>
                    <a:pt x="1227329" y="61287"/>
                  </a:moveTo>
                  <a:cubicBezTo>
                    <a:pt x="1234113" y="60394"/>
                    <a:pt x="1240895" y="59501"/>
                    <a:pt x="1247768" y="58698"/>
                  </a:cubicBezTo>
                  <a:cubicBezTo>
                    <a:pt x="1218493" y="140851"/>
                    <a:pt x="1139147" y="202376"/>
                    <a:pt x="1077919" y="260419"/>
                  </a:cubicBezTo>
                  <a:cubicBezTo>
                    <a:pt x="1002410" y="331946"/>
                    <a:pt x="926456" y="403026"/>
                    <a:pt x="848092" y="471428"/>
                  </a:cubicBezTo>
                  <a:cubicBezTo>
                    <a:pt x="689310" y="610017"/>
                    <a:pt x="516605" y="748963"/>
                    <a:pt x="322211" y="834062"/>
                  </a:cubicBezTo>
                  <a:cubicBezTo>
                    <a:pt x="275532" y="854511"/>
                    <a:pt x="227156" y="871389"/>
                    <a:pt x="177085" y="881301"/>
                  </a:cubicBezTo>
                  <a:cubicBezTo>
                    <a:pt x="139063" y="888801"/>
                    <a:pt x="-6597" y="917198"/>
                    <a:pt x="21160" y="834866"/>
                  </a:cubicBezTo>
                  <a:cubicBezTo>
                    <a:pt x="52399" y="742533"/>
                    <a:pt x="157271" y="694224"/>
                    <a:pt x="236707" y="651183"/>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8" name="Google Shape;1138;p23"/>
            <p:cNvSpPr/>
            <p:nvPr/>
          </p:nvSpPr>
          <p:spPr>
            <a:xfrm rot="9858481">
              <a:off x="1004116" y="4346909"/>
              <a:ext cx="602271" cy="801538"/>
            </a:xfrm>
            <a:custGeom>
              <a:avLst/>
              <a:gdLst/>
              <a:ahLst/>
              <a:cxnLst/>
              <a:rect l="l" t="t" r="r" b="b"/>
              <a:pathLst>
                <a:path w="775684" h="1032327" extrusionOk="0">
                  <a:moveTo>
                    <a:pt x="32832" y="1029221"/>
                  </a:moveTo>
                  <a:cubicBezTo>
                    <a:pt x="58358" y="1039044"/>
                    <a:pt x="89150" y="1023328"/>
                    <a:pt x="111821" y="1013148"/>
                  </a:cubicBezTo>
                  <a:cubicBezTo>
                    <a:pt x="147075" y="997342"/>
                    <a:pt x="180189" y="977251"/>
                    <a:pt x="211160" y="954212"/>
                  </a:cubicBezTo>
                  <a:cubicBezTo>
                    <a:pt x="354678" y="847770"/>
                    <a:pt x="461604" y="689000"/>
                    <a:pt x="568976" y="548447"/>
                  </a:cubicBezTo>
                  <a:cubicBezTo>
                    <a:pt x="675366" y="409233"/>
                    <a:pt x="809692" y="226353"/>
                    <a:pt x="764976" y="40526"/>
                  </a:cubicBezTo>
                  <a:cubicBezTo>
                    <a:pt x="768457" y="34901"/>
                    <a:pt x="772027" y="29364"/>
                    <a:pt x="775419" y="23649"/>
                  </a:cubicBezTo>
                  <a:cubicBezTo>
                    <a:pt x="776579" y="21685"/>
                    <a:pt x="773634" y="19899"/>
                    <a:pt x="772384" y="21774"/>
                  </a:cubicBezTo>
                  <a:cubicBezTo>
                    <a:pt x="769528" y="26150"/>
                    <a:pt x="766404" y="30436"/>
                    <a:pt x="763459" y="34722"/>
                  </a:cubicBezTo>
                  <a:cubicBezTo>
                    <a:pt x="760960" y="25078"/>
                    <a:pt x="758104" y="15345"/>
                    <a:pt x="754534" y="5701"/>
                  </a:cubicBezTo>
                  <a:cubicBezTo>
                    <a:pt x="751053" y="-3854"/>
                    <a:pt x="736504" y="-640"/>
                    <a:pt x="738914" y="9719"/>
                  </a:cubicBezTo>
                  <a:cubicBezTo>
                    <a:pt x="742752" y="25882"/>
                    <a:pt x="745519" y="41955"/>
                    <a:pt x="747393" y="57671"/>
                  </a:cubicBezTo>
                  <a:cubicBezTo>
                    <a:pt x="642699" y="202243"/>
                    <a:pt x="501857" y="318954"/>
                    <a:pt x="378152" y="446202"/>
                  </a:cubicBezTo>
                  <a:cubicBezTo>
                    <a:pt x="308623" y="517818"/>
                    <a:pt x="240791" y="591042"/>
                    <a:pt x="174833" y="666051"/>
                  </a:cubicBezTo>
                  <a:cubicBezTo>
                    <a:pt x="119586" y="728827"/>
                    <a:pt x="55859" y="792942"/>
                    <a:pt x="21764" y="870541"/>
                  </a:cubicBezTo>
                  <a:cubicBezTo>
                    <a:pt x="5341" y="907956"/>
                    <a:pt x="-22595" y="1007790"/>
                    <a:pt x="32832" y="1029221"/>
                  </a:cubicBezTo>
                  <a:close/>
                  <a:moveTo>
                    <a:pt x="25067" y="902330"/>
                  </a:moveTo>
                  <a:cubicBezTo>
                    <a:pt x="37473" y="861879"/>
                    <a:pt x="61571" y="825446"/>
                    <a:pt x="86829" y="792049"/>
                  </a:cubicBezTo>
                  <a:cubicBezTo>
                    <a:pt x="190363" y="655514"/>
                    <a:pt x="313711" y="530141"/>
                    <a:pt x="434114" y="408608"/>
                  </a:cubicBezTo>
                  <a:cubicBezTo>
                    <a:pt x="543271" y="298416"/>
                    <a:pt x="661174" y="195188"/>
                    <a:pt x="748285" y="66333"/>
                  </a:cubicBezTo>
                  <a:cubicBezTo>
                    <a:pt x="763012" y="217781"/>
                    <a:pt x="692413" y="350922"/>
                    <a:pt x="602088" y="474241"/>
                  </a:cubicBezTo>
                  <a:cubicBezTo>
                    <a:pt x="505159" y="606490"/>
                    <a:pt x="406714" y="744721"/>
                    <a:pt x="291845" y="862236"/>
                  </a:cubicBezTo>
                  <a:cubicBezTo>
                    <a:pt x="239007" y="916261"/>
                    <a:pt x="179742" y="964928"/>
                    <a:pt x="111018" y="997164"/>
                  </a:cubicBezTo>
                  <a:cubicBezTo>
                    <a:pt x="99504" y="1002522"/>
                    <a:pt x="86651" y="1012166"/>
                    <a:pt x="74067" y="1012434"/>
                  </a:cubicBezTo>
                  <a:cubicBezTo>
                    <a:pt x="65052" y="1012612"/>
                    <a:pt x="24352" y="994753"/>
                    <a:pt x="18373" y="985019"/>
                  </a:cubicBezTo>
                  <a:cubicBezTo>
                    <a:pt x="7483" y="966981"/>
                    <a:pt x="19533" y="920279"/>
                    <a:pt x="25067" y="9023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39" name="Google Shape;1139;p23"/>
          <p:cNvGrpSpPr/>
          <p:nvPr/>
        </p:nvGrpSpPr>
        <p:grpSpPr>
          <a:xfrm>
            <a:off x="436791" y="341858"/>
            <a:ext cx="278912" cy="499644"/>
            <a:chOff x="748215" y="3781727"/>
            <a:chExt cx="359145" cy="643374"/>
          </a:xfrm>
        </p:grpSpPr>
        <p:sp>
          <p:nvSpPr>
            <p:cNvPr id="1140" name="Google Shape;1140;p23"/>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1" name="Google Shape;1141;p23"/>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2" name="Google Shape;1142;p23"/>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3" name="Google Shape;1143;p23"/>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4" name="Google Shape;1144;p23"/>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5" name="Google Shape;1145;p23"/>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6" name="Google Shape;1146;p23"/>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7" name="Google Shape;1147;p23"/>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8" name="Google Shape;1148;p23"/>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49" name="Google Shape;1149;p23"/>
          <p:cNvGrpSpPr/>
          <p:nvPr/>
        </p:nvGrpSpPr>
        <p:grpSpPr>
          <a:xfrm>
            <a:off x="2325663" y="3570182"/>
            <a:ext cx="330633" cy="460239"/>
            <a:chOff x="3594258" y="163138"/>
            <a:chExt cx="545060" cy="758845"/>
          </a:xfrm>
        </p:grpSpPr>
        <p:grpSp>
          <p:nvGrpSpPr>
            <p:cNvPr id="1150" name="Google Shape;1150;p23"/>
            <p:cNvGrpSpPr/>
            <p:nvPr/>
          </p:nvGrpSpPr>
          <p:grpSpPr>
            <a:xfrm>
              <a:off x="3617910" y="518450"/>
              <a:ext cx="260999" cy="403533"/>
              <a:chOff x="3617910" y="518450"/>
              <a:chExt cx="260999" cy="403533"/>
            </a:xfrm>
          </p:grpSpPr>
          <p:sp>
            <p:nvSpPr>
              <p:cNvPr id="1151" name="Google Shape;1151;p23"/>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2" name="Google Shape;1152;p23"/>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3" name="Google Shape;1153;p23"/>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4" name="Google Shape;1154;p23"/>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55" name="Google Shape;1155;p23"/>
            <p:cNvGrpSpPr/>
            <p:nvPr/>
          </p:nvGrpSpPr>
          <p:grpSpPr>
            <a:xfrm>
              <a:off x="3878351" y="317086"/>
              <a:ext cx="260967" cy="403549"/>
              <a:chOff x="3878351" y="317086"/>
              <a:chExt cx="260967" cy="403549"/>
            </a:xfrm>
          </p:grpSpPr>
          <p:sp>
            <p:nvSpPr>
              <p:cNvPr id="1156" name="Google Shape;1156;p23"/>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7" name="Google Shape;1157;p23"/>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8" name="Google Shape;1158;p23"/>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9" name="Google Shape;1159;p23"/>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60" name="Google Shape;1160;p23"/>
            <p:cNvGrpSpPr/>
            <p:nvPr/>
          </p:nvGrpSpPr>
          <p:grpSpPr>
            <a:xfrm>
              <a:off x="3594258" y="163138"/>
              <a:ext cx="260999" cy="403622"/>
              <a:chOff x="3594258" y="163138"/>
              <a:chExt cx="260999" cy="403622"/>
            </a:xfrm>
          </p:grpSpPr>
          <p:sp>
            <p:nvSpPr>
              <p:cNvPr id="1161" name="Google Shape;1161;p23"/>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2" name="Google Shape;1162;p23"/>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3" name="Google Shape;1163;p23"/>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4" name="Google Shape;1164;p23"/>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165" name="Google Shape;1165;p23"/>
          <p:cNvGrpSpPr/>
          <p:nvPr/>
        </p:nvGrpSpPr>
        <p:grpSpPr>
          <a:xfrm>
            <a:off x="6858712" y="341751"/>
            <a:ext cx="1564637" cy="288986"/>
            <a:chOff x="2786678" y="4859115"/>
            <a:chExt cx="2014987" cy="372165"/>
          </a:xfrm>
        </p:grpSpPr>
        <p:sp>
          <p:nvSpPr>
            <p:cNvPr id="1166" name="Google Shape;1166;p23"/>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7" name="Google Shape;1167;p23"/>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8" name="Google Shape;1168;p23"/>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ockup 2">
  <p:cSld name="ONE_COLUMN_TEXT_1_1">
    <p:bg>
      <p:bgPr>
        <a:blipFill>
          <a:blip r:embed="rId2">
            <a:alphaModFix/>
          </a:blip>
          <a:stretch>
            <a:fillRect/>
          </a:stretch>
        </a:blipFill>
        <a:effectLst/>
      </p:bgPr>
    </p:bg>
    <p:spTree>
      <p:nvGrpSpPr>
        <p:cNvPr id="1" name="Shape 1169"/>
        <p:cNvGrpSpPr/>
        <p:nvPr/>
      </p:nvGrpSpPr>
      <p:grpSpPr>
        <a:xfrm>
          <a:off x="0" y="0"/>
          <a:ext cx="0" cy="0"/>
          <a:chOff x="0" y="0"/>
          <a:chExt cx="0" cy="0"/>
        </a:xfrm>
      </p:grpSpPr>
      <p:sp>
        <p:nvSpPr>
          <p:cNvPr id="1170" name="Google Shape;1170;p24"/>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24"/>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72" name="Google Shape;1172;p24"/>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24"/>
          <p:cNvSpPr/>
          <p:nvPr/>
        </p:nvSpPr>
        <p:spPr>
          <a:xfrm rot="1488565">
            <a:off x="8204802" y="4322201"/>
            <a:ext cx="1271020" cy="1048562"/>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74" name="Google Shape;1174;p24"/>
          <p:cNvGrpSpPr/>
          <p:nvPr/>
        </p:nvGrpSpPr>
        <p:grpSpPr>
          <a:xfrm>
            <a:off x="8689043" y="3446229"/>
            <a:ext cx="741005" cy="1806182"/>
            <a:chOff x="11133639" y="3587881"/>
            <a:chExt cx="1511022" cy="3683078"/>
          </a:xfrm>
        </p:grpSpPr>
        <p:grpSp>
          <p:nvGrpSpPr>
            <p:cNvPr id="1175" name="Google Shape;1175;p24"/>
            <p:cNvGrpSpPr/>
            <p:nvPr/>
          </p:nvGrpSpPr>
          <p:grpSpPr>
            <a:xfrm>
              <a:off x="11133639" y="3587881"/>
              <a:ext cx="1511022" cy="3683078"/>
              <a:chOff x="11133639" y="3587881"/>
              <a:chExt cx="1511022" cy="3683078"/>
            </a:xfrm>
          </p:grpSpPr>
          <p:sp>
            <p:nvSpPr>
              <p:cNvPr id="1176" name="Google Shape;1176;p24"/>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7" name="Google Shape;1177;p24"/>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8" name="Google Shape;1178;p24"/>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9" name="Google Shape;1179;p24"/>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0" name="Google Shape;1180;p24"/>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1" name="Google Shape;1181;p24"/>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2" name="Google Shape;1182;p24"/>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3" name="Google Shape;1183;p24"/>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4" name="Google Shape;1184;p24"/>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5" name="Google Shape;1185;p24"/>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6" name="Google Shape;1186;p24"/>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7" name="Google Shape;1187;p24"/>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8" name="Google Shape;1188;p24"/>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9" name="Google Shape;1189;p24"/>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90" name="Google Shape;1190;p24"/>
            <p:cNvGrpSpPr/>
            <p:nvPr/>
          </p:nvGrpSpPr>
          <p:grpSpPr>
            <a:xfrm>
              <a:off x="11138632" y="3588037"/>
              <a:ext cx="1190014" cy="3304078"/>
              <a:chOff x="11138632" y="3588037"/>
              <a:chExt cx="1190014" cy="3304078"/>
            </a:xfrm>
          </p:grpSpPr>
          <p:sp>
            <p:nvSpPr>
              <p:cNvPr id="1191" name="Google Shape;1191;p24"/>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2" name="Google Shape;1192;p24"/>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3" name="Google Shape;1193;p24"/>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4" name="Google Shape;1194;p24"/>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5" name="Google Shape;1195;p24"/>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6" name="Google Shape;1196;p24"/>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7" name="Google Shape;1197;p24"/>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8" name="Google Shape;1198;p24"/>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9" name="Google Shape;1199;p24"/>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0" name="Google Shape;1200;p24"/>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1" name="Google Shape;1201;p24"/>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2" name="Google Shape;1202;p24"/>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3" name="Google Shape;1203;p24"/>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4" name="Google Shape;1204;p24"/>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5" name="Google Shape;1205;p24"/>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206" name="Google Shape;1206;p24"/>
          <p:cNvSpPr/>
          <p:nvPr/>
        </p:nvSpPr>
        <p:spPr>
          <a:xfrm rot="3280848">
            <a:off x="4655737" y="-1197141"/>
            <a:ext cx="1268043" cy="1994367"/>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07" name="Google Shape;1207;p24"/>
          <p:cNvGrpSpPr/>
          <p:nvPr/>
        </p:nvGrpSpPr>
        <p:grpSpPr>
          <a:xfrm>
            <a:off x="5157254" y="3694674"/>
            <a:ext cx="270257" cy="484139"/>
            <a:chOff x="748215" y="3781727"/>
            <a:chExt cx="359145" cy="643374"/>
          </a:xfrm>
        </p:grpSpPr>
        <p:sp>
          <p:nvSpPr>
            <p:cNvPr id="1208" name="Google Shape;1208;p24"/>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9" name="Google Shape;1209;p24"/>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0" name="Google Shape;1210;p24"/>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1" name="Google Shape;1211;p24"/>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2" name="Google Shape;1212;p24"/>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3" name="Google Shape;1213;p24"/>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4" name="Google Shape;1214;p24"/>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5" name="Google Shape;1215;p24"/>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6" name="Google Shape;1216;p24"/>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17" name="Google Shape;1217;p24"/>
          <p:cNvGrpSpPr/>
          <p:nvPr/>
        </p:nvGrpSpPr>
        <p:grpSpPr>
          <a:xfrm rot="-6902366">
            <a:off x="-73981" y="-540249"/>
            <a:ext cx="1574423" cy="1249867"/>
            <a:chOff x="2942485" y="-56344"/>
            <a:chExt cx="2092187" cy="1660898"/>
          </a:xfrm>
        </p:grpSpPr>
        <p:grpSp>
          <p:nvGrpSpPr>
            <p:cNvPr id="1218" name="Google Shape;1218;p24"/>
            <p:cNvGrpSpPr/>
            <p:nvPr/>
          </p:nvGrpSpPr>
          <p:grpSpPr>
            <a:xfrm>
              <a:off x="2942485" y="-56344"/>
              <a:ext cx="1873186" cy="790648"/>
              <a:chOff x="2942485" y="-56344"/>
              <a:chExt cx="1873186" cy="790648"/>
            </a:xfrm>
          </p:grpSpPr>
          <p:sp>
            <p:nvSpPr>
              <p:cNvPr id="1219" name="Google Shape;1219;p24"/>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0" name="Google Shape;1220;p24"/>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1" name="Google Shape;1221;p24"/>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2" name="Google Shape;1222;p24"/>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3" name="Google Shape;1223;p24"/>
            <p:cNvGrpSpPr/>
            <p:nvPr/>
          </p:nvGrpSpPr>
          <p:grpSpPr>
            <a:xfrm>
              <a:off x="4098733" y="86390"/>
              <a:ext cx="857413" cy="1518164"/>
              <a:chOff x="4098733" y="86390"/>
              <a:chExt cx="857413" cy="1518164"/>
            </a:xfrm>
          </p:grpSpPr>
          <p:sp>
            <p:nvSpPr>
              <p:cNvPr id="1224" name="Google Shape;1224;p24"/>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5" name="Google Shape;1225;p24"/>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6" name="Google Shape;1226;p24"/>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7" name="Google Shape;1227;p24"/>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8" name="Google Shape;1228;p24"/>
            <p:cNvGrpSpPr/>
            <p:nvPr/>
          </p:nvGrpSpPr>
          <p:grpSpPr>
            <a:xfrm>
              <a:off x="3310709" y="-34564"/>
              <a:ext cx="1723963" cy="1391012"/>
              <a:chOff x="3310709" y="-34564"/>
              <a:chExt cx="1723963" cy="1391012"/>
            </a:xfrm>
          </p:grpSpPr>
          <p:sp>
            <p:nvSpPr>
              <p:cNvPr id="1229" name="Google Shape;1229;p24"/>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0" name="Google Shape;1230;p24"/>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1" name="Google Shape;1231;p24"/>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2" name="Google Shape;1232;p24"/>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33" name="Google Shape;1233;p24"/>
          <p:cNvGrpSpPr/>
          <p:nvPr/>
        </p:nvGrpSpPr>
        <p:grpSpPr>
          <a:xfrm rot="-4517900">
            <a:off x="873231" y="4368982"/>
            <a:ext cx="1187781" cy="1066381"/>
            <a:chOff x="1107903" y="-140329"/>
            <a:chExt cx="2031283" cy="1939431"/>
          </a:xfrm>
        </p:grpSpPr>
        <p:sp>
          <p:nvSpPr>
            <p:cNvPr id="1234" name="Google Shape;1234;p2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5" name="Google Shape;1235;p2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6" name="Google Shape;1236;p2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7" name="Google Shape;1237;p2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8" name="Google Shape;1238;p2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9" name="Google Shape;1239;p2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0" name="Google Shape;1240;p2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2">
  <p:cSld name="SECTION_TITLE_AND_DESCRIPTION_1">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460637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3" name="Google Shape;1243;p25"/>
          <p:cNvSpPr txBox="1">
            <a:spLocks noGrp="1"/>
          </p:cNvSpPr>
          <p:nvPr>
            <p:ph type="subTitle" idx="1"/>
          </p:nvPr>
        </p:nvSpPr>
        <p:spPr>
          <a:xfrm>
            <a:off x="460637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1244" name="Google Shape;1244;p25"/>
          <p:cNvSpPr/>
          <p:nvPr/>
        </p:nvSpPr>
        <p:spPr>
          <a:xfrm>
            <a:off x="7516417" y="-2874370"/>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5"/>
          <p:cNvSpPr/>
          <p:nvPr/>
        </p:nvSpPr>
        <p:spPr>
          <a:xfrm>
            <a:off x="5654322" y="4341941"/>
            <a:ext cx="380124" cy="842874"/>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46" name="Google Shape;1246;p25"/>
          <p:cNvGrpSpPr/>
          <p:nvPr/>
        </p:nvGrpSpPr>
        <p:grpSpPr>
          <a:xfrm rot="-4517900">
            <a:off x="-123069" y="143157"/>
            <a:ext cx="1187781" cy="1066381"/>
            <a:chOff x="1107903" y="-140329"/>
            <a:chExt cx="2031283" cy="1939431"/>
          </a:xfrm>
        </p:grpSpPr>
        <p:sp>
          <p:nvSpPr>
            <p:cNvPr id="1247" name="Google Shape;1247;p25"/>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8" name="Google Shape;1248;p25"/>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9" name="Google Shape;1249;p25"/>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0" name="Google Shape;1250;p25"/>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1" name="Google Shape;1251;p25"/>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2" name="Google Shape;1252;p25"/>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3" name="Google Shape;1253;p25"/>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4" name="Google Shape;1254;p25"/>
          <p:cNvGrpSpPr/>
          <p:nvPr/>
        </p:nvGrpSpPr>
        <p:grpSpPr>
          <a:xfrm>
            <a:off x="7709480" y="3184775"/>
            <a:ext cx="1442594" cy="2000047"/>
            <a:chOff x="7103278" y="2422617"/>
            <a:chExt cx="1977782" cy="2742420"/>
          </a:xfrm>
        </p:grpSpPr>
        <p:sp>
          <p:nvSpPr>
            <p:cNvPr id="1255" name="Google Shape;1255;p25"/>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56" name="Google Shape;1256;p25"/>
            <p:cNvGrpSpPr/>
            <p:nvPr/>
          </p:nvGrpSpPr>
          <p:grpSpPr>
            <a:xfrm>
              <a:off x="7499126" y="3527971"/>
              <a:ext cx="1099125" cy="1482809"/>
              <a:chOff x="10520119" y="5072374"/>
              <a:chExt cx="1476128" cy="1991417"/>
            </a:xfrm>
          </p:grpSpPr>
          <p:sp>
            <p:nvSpPr>
              <p:cNvPr id="1257" name="Google Shape;1257;p25"/>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8" name="Google Shape;1258;p25"/>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9" name="Google Shape;1259;p25"/>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60" name="Google Shape;1260;p25"/>
            <p:cNvGrpSpPr/>
            <p:nvPr/>
          </p:nvGrpSpPr>
          <p:grpSpPr>
            <a:xfrm>
              <a:off x="7955953" y="2422617"/>
              <a:ext cx="1125107" cy="2742420"/>
              <a:chOff x="11133639" y="3587881"/>
              <a:chExt cx="1511022" cy="3683078"/>
            </a:xfrm>
          </p:grpSpPr>
          <p:grpSp>
            <p:nvGrpSpPr>
              <p:cNvPr id="1261" name="Google Shape;1261;p25"/>
              <p:cNvGrpSpPr/>
              <p:nvPr/>
            </p:nvGrpSpPr>
            <p:grpSpPr>
              <a:xfrm>
                <a:off x="11133639" y="3587881"/>
                <a:ext cx="1511022" cy="3683078"/>
                <a:chOff x="11133639" y="3587881"/>
                <a:chExt cx="1511022" cy="3683078"/>
              </a:xfrm>
            </p:grpSpPr>
            <p:sp>
              <p:nvSpPr>
                <p:cNvPr id="1262" name="Google Shape;1262;p25"/>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3" name="Google Shape;1263;p25"/>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4" name="Google Shape;1264;p25"/>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5" name="Google Shape;1265;p25"/>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6" name="Google Shape;1266;p25"/>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7" name="Google Shape;1267;p25"/>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8" name="Google Shape;1268;p25"/>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9" name="Google Shape;1269;p25"/>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0" name="Google Shape;1270;p25"/>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1" name="Google Shape;1271;p25"/>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2" name="Google Shape;1272;p25"/>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3" name="Google Shape;1273;p25"/>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4" name="Google Shape;1274;p25"/>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5" name="Google Shape;1275;p25"/>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76" name="Google Shape;1276;p25"/>
              <p:cNvGrpSpPr/>
              <p:nvPr/>
            </p:nvGrpSpPr>
            <p:grpSpPr>
              <a:xfrm>
                <a:off x="11138632" y="3588037"/>
                <a:ext cx="1190014" cy="3304078"/>
                <a:chOff x="11138632" y="3588037"/>
                <a:chExt cx="1190014" cy="3304078"/>
              </a:xfrm>
            </p:grpSpPr>
            <p:sp>
              <p:nvSpPr>
                <p:cNvPr id="1277" name="Google Shape;1277;p25"/>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8" name="Google Shape;1278;p25"/>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9" name="Google Shape;1279;p25"/>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0" name="Google Shape;1280;p25"/>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1" name="Google Shape;1281;p25"/>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2" name="Google Shape;1282;p25"/>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3" name="Google Shape;1283;p25"/>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4" name="Google Shape;1284;p25"/>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5" name="Google Shape;1285;p25"/>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6" name="Google Shape;1286;p25"/>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7" name="Google Shape;1287;p25"/>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8" name="Google Shape;1288;p25"/>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9" name="Google Shape;1289;p25"/>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0" name="Google Shape;1290;p25"/>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1" name="Google Shape;1291;p25"/>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92" name="Google Shape;1292;p25"/>
            <p:cNvGrpSpPr/>
            <p:nvPr/>
          </p:nvGrpSpPr>
          <p:grpSpPr>
            <a:xfrm>
              <a:off x="7267427" y="4254297"/>
              <a:ext cx="622308" cy="627804"/>
              <a:chOff x="10208946" y="6047833"/>
              <a:chExt cx="835761" cy="843142"/>
            </a:xfrm>
          </p:grpSpPr>
          <p:sp>
            <p:nvSpPr>
              <p:cNvPr id="1293" name="Google Shape;1293;p25"/>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94" name="Google Shape;1294;p25"/>
              <p:cNvGrpSpPr/>
              <p:nvPr/>
            </p:nvGrpSpPr>
            <p:grpSpPr>
              <a:xfrm>
                <a:off x="10432938" y="6676902"/>
                <a:ext cx="312503" cy="166317"/>
                <a:chOff x="10432938" y="6676902"/>
                <a:chExt cx="312503" cy="166317"/>
              </a:xfrm>
            </p:grpSpPr>
            <p:sp>
              <p:nvSpPr>
                <p:cNvPr id="1295" name="Google Shape;1295;p25"/>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6" name="Google Shape;1296;p25"/>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7" name="Google Shape;1297;p25"/>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8" name="Google Shape;1298;p25"/>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9" name="Google Shape;1299;p25"/>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0" name="Google Shape;1300;p25"/>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1" name="Google Shape;1301;p25"/>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2" name="Google Shape;1302;p25"/>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3" name="Google Shape;1303;p25"/>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04" name="Google Shape;1304;p25"/>
              <p:cNvGrpSpPr/>
              <p:nvPr/>
            </p:nvGrpSpPr>
            <p:grpSpPr>
              <a:xfrm>
                <a:off x="10449644" y="6145067"/>
                <a:ext cx="229105" cy="159063"/>
                <a:chOff x="10449644" y="6145067"/>
                <a:chExt cx="229105" cy="159063"/>
              </a:xfrm>
            </p:grpSpPr>
            <p:sp>
              <p:nvSpPr>
                <p:cNvPr id="1305" name="Google Shape;1305;p25"/>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6" name="Google Shape;1306;p25"/>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7" name="Google Shape;1307;p25"/>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8" name="Google Shape;1308;p25"/>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9" name="Google Shape;1309;p25"/>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0" name="Google Shape;1310;p25"/>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1" name="Google Shape;1311;p25"/>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2" name="Google Shape;1312;p25"/>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3" name="Google Shape;1313;p25"/>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alphaModFix/>
          </a:blip>
          <a:stretch>
            <a:fillRect/>
          </a:stretch>
        </a:blipFill>
        <a:effectLst/>
      </p:bgPr>
    </p:bg>
    <p:spTree>
      <p:nvGrpSpPr>
        <p:cNvPr id="1" name="Shape 1314"/>
        <p:cNvGrpSpPr/>
        <p:nvPr/>
      </p:nvGrpSpPr>
      <p:grpSpPr>
        <a:xfrm>
          <a:off x="0" y="0"/>
          <a:ext cx="0" cy="0"/>
          <a:chOff x="0" y="0"/>
          <a:chExt cx="0" cy="0"/>
        </a:xfrm>
      </p:grpSpPr>
      <p:sp>
        <p:nvSpPr>
          <p:cNvPr id="1315" name="Google Shape;1315;p26"/>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1316" name="Google Shape;1316;p26"/>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Font typeface="Barlow"/>
              <a:buNone/>
              <a:defRPr sz="2000">
                <a:latin typeface="Barlow"/>
                <a:ea typeface="Barlow"/>
                <a:cs typeface="Barlow"/>
                <a:sym typeface="Barlow"/>
              </a:defRPr>
            </a:lvl2pPr>
            <a:lvl3pPr lvl="2" algn="ctr" rtl="0">
              <a:lnSpc>
                <a:spcPct val="90000"/>
              </a:lnSpc>
              <a:spcBef>
                <a:spcPts val="1600"/>
              </a:spcBef>
              <a:spcAft>
                <a:spcPts val="0"/>
              </a:spcAft>
              <a:buSzPts val="1800"/>
              <a:buFont typeface="Barlow"/>
              <a:buNone/>
              <a:defRPr sz="1800">
                <a:latin typeface="Barlow"/>
                <a:ea typeface="Barlow"/>
                <a:cs typeface="Barlow"/>
                <a:sym typeface="Barlow"/>
              </a:defRPr>
            </a:lvl3pPr>
            <a:lvl4pPr lvl="3" algn="ctr" rtl="0">
              <a:lnSpc>
                <a:spcPct val="90000"/>
              </a:lnSpc>
              <a:spcBef>
                <a:spcPts val="1600"/>
              </a:spcBef>
              <a:spcAft>
                <a:spcPts val="0"/>
              </a:spcAft>
              <a:buSzPts val="1600"/>
              <a:buFont typeface="Barlow"/>
              <a:buNone/>
              <a:defRPr sz="1600">
                <a:latin typeface="Barlow"/>
                <a:ea typeface="Barlow"/>
                <a:cs typeface="Barlow"/>
                <a:sym typeface="Barlow"/>
              </a:defRPr>
            </a:lvl4pPr>
            <a:lvl5pPr lvl="4" algn="ctr" rtl="0">
              <a:lnSpc>
                <a:spcPct val="90000"/>
              </a:lnSpc>
              <a:spcBef>
                <a:spcPts val="1600"/>
              </a:spcBef>
              <a:spcAft>
                <a:spcPts val="0"/>
              </a:spcAft>
              <a:buSzPts val="1600"/>
              <a:buFont typeface="Barlow"/>
              <a:buNone/>
              <a:defRPr sz="1600">
                <a:latin typeface="Barlow"/>
                <a:ea typeface="Barlow"/>
                <a:cs typeface="Barlow"/>
                <a:sym typeface="Barlow"/>
              </a:defRPr>
            </a:lvl5pPr>
            <a:lvl6pPr lvl="5" algn="ctr" rtl="0">
              <a:lnSpc>
                <a:spcPct val="90000"/>
              </a:lnSpc>
              <a:spcBef>
                <a:spcPts val="1600"/>
              </a:spcBef>
              <a:spcAft>
                <a:spcPts val="0"/>
              </a:spcAft>
              <a:buSzPts val="1600"/>
              <a:buFont typeface="Barlow"/>
              <a:buNone/>
              <a:defRPr sz="1600">
                <a:latin typeface="Barlow"/>
                <a:ea typeface="Barlow"/>
                <a:cs typeface="Barlow"/>
                <a:sym typeface="Barlow"/>
              </a:defRPr>
            </a:lvl6pPr>
            <a:lvl7pPr lvl="6" algn="ctr" rtl="0">
              <a:lnSpc>
                <a:spcPct val="90000"/>
              </a:lnSpc>
              <a:spcBef>
                <a:spcPts val="1600"/>
              </a:spcBef>
              <a:spcAft>
                <a:spcPts val="0"/>
              </a:spcAft>
              <a:buSzPts val="1600"/>
              <a:buFont typeface="Barlow"/>
              <a:buNone/>
              <a:defRPr sz="1600">
                <a:latin typeface="Barlow"/>
                <a:ea typeface="Barlow"/>
                <a:cs typeface="Barlow"/>
                <a:sym typeface="Barlow"/>
              </a:defRPr>
            </a:lvl7pPr>
            <a:lvl8pPr lvl="7" algn="ctr" rtl="0">
              <a:lnSpc>
                <a:spcPct val="90000"/>
              </a:lnSpc>
              <a:spcBef>
                <a:spcPts val="1600"/>
              </a:spcBef>
              <a:spcAft>
                <a:spcPts val="0"/>
              </a:spcAft>
              <a:buSzPts val="1600"/>
              <a:buFont typeface="Barlow"/>
              <a:buNone/>
              <a:defRPr sz="1600">
                <a:latin typeface="Barlow"/>
                <a:ea typeface="Barlow"/>
                <a:cs typeface="Barlow"/>
                <a:sym typeface="Barlow"/>
              </a:defRPr>
            </a:lvl8pPr>
            <a:lvl9pPr lvl="8" algn="ctr" rtl="0">
              <a:lnSpc>
                <a:spcPct val="90000"/>
              </a:lnSpc>
              <a:spcBef>
                <a:spcPts val="1600"/>
              </a:spcBef>
              <a:spcAft>
                <a:spcPts val="1600"/>
              </a:spcAft>
              <a:buSzPts val="1600"/>
              <a:buFont typeface="Barlow"/>
              <a:buNone/>
              <a:defRPr sz="1600">
                <a:latin typeface="Barlow"/>
                <a:ea typeface="Barlow"/>
                <a:cs typeface="Barlow"/>
                <a:sym typeface="Barlow"/>
              </a:defRPr>
            </a:lvl9pPr>
          </a:lstStyle>
          <a:p>
            <a:endParaRPr/>
          </a:p>
        </p:txBody>
      </p:sp>
      <p:grpSp>
        <p:nvGrpSpPr>
          <p:cNvPr id="1317" name="Google Shape;1317;p26"/>
          <p:cNvGrpSpPr/>
          <p:nvPr/>
        </p:nvGrpSpPr>
        <p:grpSpPr>
          <a:xfrm rot="5992989">
            <a:off x="-443696" y="-260084"/>
            <a:ext cx="1421381" cy="1561914"/>
            <a:chOff x="-124520" y="1013297"/>
            <a:chExt cx="1895610" cy="2083031"/>
          </a:xfrm>
        </p:grpSpPr>
        <p:sp>
          <p:nvSpPr>
            <p:cNvPr id="1318" name="Google Shape;1318;p2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9" name="Google Shape;1319;p2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0" name="Google Shape;1320;p2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1" name="Google Shape;1321;p2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2" name="Google Shape;1322;p2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3" name="Google Shape;1323;p2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4" name="Google Shape;1324;p2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25" name="Google Shape;1325;p26"/>
          <p:cNvGrpSpPr/>
          <p:nvPr/>
        </p:nvGrpSpPr>
        <p:grpSpPr>
          <a:xfrm>
            <a:off x="521607" y="4008221"/>
            <a:ext cx="1121196" cy="1966462"/>
            <a:chOff x="10518644" y="5290214"/>
            <a:chExt cx="1495326" cy="2622649"/>
          </a:xfrm>
        </p:grpSpPr>
        <p:grpSp>
          <p:nvGrpSpPr>
            <p:cNvPr id="1326" name="Google Shape;1326;p26"/>
            <p:cNvGrpSpPr/>
            <p:nvPr/>
          </p:nvGrpSpPr>
          <p:grpSpPr>
            <a:xfrm>
              <a:off x="10518644" y="6629176"/>
              <a:ext cx="582413" cy="846780"/>
              <a:chOff x="10518644" y="6629176"/>
              <a:chExt cx="582413" cy="846780"/>
            </a:xfrm>
          </p:grpSpPr>
          <p:sp>
            <p:nvSpPr>
              <p:cNvPr id="1327" name="Google Shape;1327;p26"/>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8" name="Google Shape;1328;p26"/>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29" name="Google Shape;1329;p26"/>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0" name="Google Shape;1330;p26"/>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1" name="Google Shape;1331;p26"/>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2" name="Google Shape;1332;p26"/>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3" name="Google Shape;1333;p26"/>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4" name="Google Shape;1334;p26"/>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5" name="Google Shape;1335;p26"/>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6" name="Google Shape;1336;p26"/>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7" name="Google Shape;1337;p26"/>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8" name="Google Shape;1338;p26"/>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9" name="Google Shape;1339;p26"/>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0" name="Google Shape;1340;p26"/>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1" name="Google Shape;1341;p26"/>
          <p:cNvGrpSpPr/>
          <p:nvPr/>
        </p:nvGrpSpPr>
        <p:grpSpPr>
          <a:xfrm rot="5992989">
            <a:off x="-272141" y="216770"/>
            <a:ext cx="1161868" cy="1029729"/>
            <a:chOff x="163698" y="1355357"/>
            <a:chExt cx="1549514" cy="1373288"/>
          </a:xfrm>
        </p:grpSpPr>
        <p:sp>
          <p:nvSpPr>
            <p:cNvPr id="1342" name="Google Shape;1342;p2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3" name="Google Shape;1343;p2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4" name="Google Shape;1344;p26"/>
          <p:cNvGrpSpPr/>
          <p:nvPr/>
        </p:nvGrpSpPr>
        <p:grpSpPr>
          <a:xfrm rot="8968045">
            <a:off x="8583933" y="3966115"/>
            <a:ext cx="556280" cy="1621499"/>
            <a:chOff x="315867" y="-325314"/>
            <a:chExt cx="741943" cy="2162686"/>
          </a:xfrm>
        </p:grpSpPr>
        <p:grpSp>
          <p:nvGrpSpPr>
            <p:cNvPr id="1345" name="Google Shape;1345;p26"/>
            <p:cNvGrpSpPr/>
            <p:nvPr/>
          </p:nvGrpSpPr>
          <p:grpSpPr>
            <a:xfrm>
              <a:off x="389694" y="-168726"/>
              <a:ext cx="668116" cy="1709144"/>
              <a:chOff x="389694" y="-168726"/>
              <a:chExt cx="668116" cy="1709144"/>
            </a:xfrm>
          </p:grpSpPr>
          <p:sp>
            <p:nvSpPr>
              <p:cNvPr id="1346" name="Google Shape;1346;p26"/>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7" name="Google Shape;1347;p26"/>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8" name="Google Shape;1348;p26"/>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9" name="Google Shape;1349;p26"/>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0" name="Google Shape;1350;p26"/>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1" name="Google Shape;1351;p26"/>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2" name="Google Shape;1352;p26"/>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3" name="Google Shape;1353;p26"/>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4" name="Google Shape;1354;p26"/>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5" name="Google Shape;1355;p26"/>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6" name="Google Shape;1356;p26"/>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7" name="Google Shape;1357;p26"/>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8" name="Google Shape;1358;p26"/>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9" name="Google Shape;1359;p26"/>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0" name="Google Shape;1360;p26"/>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1" name="Google Shape;1361;p26"/>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2" name="Google Shape;1362;p26"/>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3" name="Google Shape;1363;p26"/>
          <p:cNvSpPr/>
          <p:nvPr/>
        </p:nvSpPr>
        <p:spPr>
          <a:xfrm rot="3481752">
            <a:off x="4008349" y="-336153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64" name="Google Shape;1364;p26"/>
          <p:cNvGrpSpPr/>
          <p:nvPr/>
        </p:nvGrpSpPr>
        <p:grpSpPr>
          <a:xfrm>
            <a:off x="7951632" y="3937225"/>
            <a:ext cx="258985" cy="360603"/>
            <a:chOff x="4100056" y="-27688"/>
            <a:chExt cx="545003" cy="758844"/>
          </a:xfrm>
        </p:grpSpPr>
        <p:grpSp>
          <p:nvGrpSpPr>
            <p:cNvPr id="1365" name="Google Shape;1365;p26"/>
            <p:cNvGrpSpPr/>
            <p:nvPr/>
          </p:nvGrpSpPr>
          <p:grpSpPr>
            <a:xfrm>
              <a:off x="4123708" y="327623"/>
              <a:ext cx="260910" cy="403533"/>
              <a:chOff x="4123708" y="327623"/>
              <a:chExt cx="260910" cy="403533"/>
            </a:xfrm>
          </p:grpSpPr>
          <p:sp>
            <p:nvSpPr>
              <p:cNvPr id="1366" name="Google Shape;1366;p26"/>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7" name="Google Shape;1367;p26"/>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8" name="Google Shape;1368;p26"/>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9" name="Google Shape;1369;p26"/>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0" name="Google Shape;1370;p26"/>
            <p:cNvGrpSpPr/>
            <p:nvPr/>
          </p:nvGrpSpPr>
          <p:grpSpPr>
            <a:xfrm>
              <a:off x="4384060" y="126258"/>
              <a:ext cx="260999" cy="403549"/>
              <a:chOff x="4384060" y="126258"/>
              <a:chExt cx="260999" cy="403549"/>
            </a:xfrm>
          </p:grpSpPr>
          <p:sp>
            <p:nvSpPr>
              <p:cNvPr id="1371" name="Google Shape;1371;p26"/>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2" name="Google Shape;1372;p26"/>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3" name="Google Shape;1373;p26"/>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4" name="Google Shape;1374;p26"/>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5" name="Google Shape;1375;p26"/>
            <p:cNvGrpSpPr/>
            <p:nvPr/>
          </p:nvGrpSpPr>
          <p:grpSpPr>
            <a:xfrm>
              <a:off x="4100056" y="-27688"/>
              <a:ext cx="260910" cy="403547"/>
              <a:chOff x="4100056" y="-27688"/>
              <a:chExt cx="260910" cy="403547"/>
            </a:xfrm>
          </p:grpSpPr>
          <p:sp>
            <p:nvSpPr>
              <p:cNvPr id="1376" name="Google Shape;1376;p26"/>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7" name="Google Shape;1377;p26"/>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8" name="Google Shape;1378;p26"/>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9" name="Google Shape;1379;p26"/>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380" name="Google Shape;1380;p26"/>
          <p:cNvGrpSpPr/>
          <p:nvPr/>
        </p:nvGrpSpPr>
        <p:grpSpPr>
          <a:xfrm rot="9775387">
            <a:off x="-400342" y="3976701"/>
            <a:ext cx="1568848" cy="1245441"/>
            <a:chOff x="2942485" y="-56344"/>
            <a:chExt cx="2092187" cy="1660898"/>
          </a:xfrm>
        </p:grpSpPr>
        <p:grpSp>
          <p:nvGrpSpPr>
            <p:cNvPr id="1381" name="Google Shape;1381;p26"/>
            <p:cNvGrpSpPr/>
            <p:nvPr/>
          </p:nvGrpSpPr>
          <p:grpSpPr>
            <a:xfrm>
              <a:off x="2942485" y="-56344"/>
              <a:ext cx="1873186" cy="790648"/>
              <a:chOff x="2942485" y="-56344"/>
              <a:chExt cx="1873186" cy="790648"/>
            </a:xfrm>
          </p:grpSpPr>
          <p:sp>
            <p:nvSpPr>
              <p:cNvPr id="1382" name="Google Shape;1382;p2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3" name="Google Shape;1383;p2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4" name="Google Shape;1384;p2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5" name="Google Shape;1385;p2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86" name="Google Shape;1386;p26"/>
            <p:cNvGrpSpPr/>
            <p:nvPr/>
          </p:nvGrpSpPr>
          <p:grpSpPr>
            <a:xfrm>
              <a:off x="4098733" y="86390"/>
              <a:ext cx="857413" cy="1518164"/>
              <a:chOff x="4098733" y="86390"/>
              <a:chExt cx="857413" cy="1518164"/>
            </a:xfrm>
          </p:grpSpPr>
          <p:sp>
            <p:nvSpPr>
              <p:cNvPr id="1387" name="Google Shape;1387;p2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8" name="Google Shape;1388;p2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9" name="Google Shape;1389;p2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0" name="Google Shape;1390;p2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91" name="Google Shape;1391;p26"/>
            <p:cNvGrpSpPr/>
            <p:nvPr/>
          </p:nvGrpSpPr>
          <p:grpSpPr>
            <a:xfrm>
              <a:off x="3310709" y="-34564"/>
              <a:ext cx="1723963" cy="1391012"/>
              <a:chOff x="3310709" y="-34564"/>
              <a:chExt cx="1723963" cy="1391012"/>
            </a:xfrm>
          </p:grpSpPr>
          <p:sp>
            <p:nvSpPr>
              <p:cNvPr id="1392" name="Google Shape;1392;p2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3" name="Google Shape;1393;p2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4" name="Google Shape;1394;p2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5" name="Google Shape;1395;p2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ulleted list">
  <p:cSld name="ONE_COLUMN_TEXT_2">
    <p:bg>
      <p:bgPr>
        <a:blipFill>
          <a:blip r:embed="rId2">
            <a:alphaModFix/>
          </a:blip>
          <a:stretch>
            <a:fillRect/>
          </a:stretch>
        </a:blipFill>
        <a:effectLst/>
      </p:bgPr>
    </p:bg>
    <p:spTree>
      <p:nvGrpSpPr>
        <p:cNvPr id="1" name="Shape 1396"/>
        <p:cNvGrpSpPr/>
        <p:nvPr/>
      </p:nvGrpSpPr>
      <p:grpSpPr>
        <a:xfrm>
          <a:off x="0" y="0"/>
          <a:ext cx="0" cy="0"/>
          <a:chOff x="0" y="0"/>
          <a:chExt cx="0" cy="0"/>
        </a:xfrm>
      </p:grpSpPr>
      <p:sp>
        <p:nvSpPr>
          <p:cNvPr id="1397" name="Google Shape;1397;p27"/>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8" name="Google Shape;1398;p27"/>
          <p:cNvSpPr txBox="1">
            <a:spLocks noGrp="1"/>
          </p:cNvSpPr>
          <p:nvPr>
            <p:ph type="subTitle" idx="1"/>
          </p:nvPr>
        </p:nvSpPr>
        <p:spPr>
          <a:xfrm>
            <a:off x="713225" y="1768388"/>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399" name="Google Shape;1399;p27"/>
          <p:cNvSpPr/>
          <p:nvPr/>
        </p:nvSpPr>
        <p:spPr>
          <a:xfrm rot="-2544630">
            <a:off x="7754175" y="4167674"/>
            <a:ext cx="1380261" cy="1405619"/>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0" name="Google Shape;1400;p27"/>
          <p:cNvSpPr/>
          <p:nvPr/>
        </p:nvSpPr>
        <p:spPr>
          <a:xfrm rot="-3006130">
            <a:off x="6397749" y="2914295"/>
            <a:ext cx="1304183" cy="2765576"/>
          </a:xfrm>
          <a:custGeom>
            <a:avLst/>
            <a:gdLst/>
            <a:ahLst/>
            <a:cxnLst/>
            <a:rect l="l" t="t" r="r" b="b"/>
            <a:pathLst>
              <a:path w="1640255" h="3478230" extrusionOk="0">
                <a:moveTo>
                  <a:pt x="110534" y="3353098"/>
                </a:moveTo>
                <a:cubicBezTo>
                  <a:pt x="174975" y="3415516"/>
                  <a:pt x="266638" y="3438912"/>
                  <a:pt x="354017" y="3459450"/>
                </a:cubicBezTo>
                <a:cubicBezTo>
                  <a:pt x="504944" y="3494902"/>
                  <a:pt x="612138" y="3484900"/>
                  <a:pt x="739502" y="3388281"/>
                </a:cubicBezTo>
                <a:cubicBezTo>
                  <a:pt x="840269" y="3311843"/>
                  <a:pt x="941036" y="3192899"/>
                  <a:pt x="953531" y="3061990"/>
                </a:cubicBezTo>
                <a:cubicBezTo>
                  <a:pt x="962725" y="2965192"/>
                  <a:pt x="920240" y="2860269"/>
                  <a:pt x="965313" y="2774097"/>
                </a:cubicBezTo>
                <a:cubicBezTo>
                  <a:pt x="985663" y="2735253"/>
                  <a:pt x="1020918" y="2707035"/>
                  <a:pt x="1050639" y="2674888"/>
                </a:cubicBezTo>
                <a:cubicBezTo>
                  <a:pt x="1124362" y="2594878"/>
                  <a:pt x="1164526" y="2484864"/>
                  <a:pt x="1159617" y="2376101"/>
                </a:cubicBezTo>
                <a:cubicBezTo>
                  <a:pt x="1156761" y="2311896"/>
                  <a:pt x="1139178" y="2245549"/>
                  <a:pt x="1160064" y="2184827"/>
                </a:cubicBezTo>
                <a:cubicBezTo>
                  <a:pt x="1187911" y="2103478"/>
                  <a:pt x="1275825" y="2057222"/>
                  <a:pt x="1314204" y="1980248"/>
                </a:cubicBezTo>
                <a:cubicBezTo>
                  <a:pt x="1375432" y="1857643"/>
                  <a:pt x="1292694" y="1705213"/>
                  <a:pt x="1334197" y="1574661"/>
                </a:cubicBezTo>
                <a:cubicBezTo>
                  <a:pt x="1363383" y="1482954"/>
                  <a:pt x="1448887" y="1418481"/>
                  <a:pt x="1481554" y="1328023"/>
                </a:cubicBezTo>
                <a:cubicBezTo>
                  <a:pt x="1520558" y="1220152"/>
                  <a:pt x="1464864" y="1106210"/>
                  <a:pt x="1494585" y="1000572"/>
                </a:cubicBezTo>
                <a:cubicBezTo>
                  <a:pt x="1508687" y="950387"/>
                  <a:pt x="1537159" y="919936"/>
                  <a:pt x="1538676" y="861358"/>
                </a:cubicBezTo>
                <a:cubicBezTo>
                  <a:pt x="1540015" y="806351"/>
                  <a:pt x="1527877" y="751166"/>
                  <a:pt x="1520736" y="696962"/>
                </a:cubicBezTo>
                <a:cubicBezTo>
                  <a:pt x="1498155" y="525512"/>
                  <a:pt x="1526716" y="347544"/>
                  <a:pt x="1601778" y="191810"/>
                </a:cubicBezTo>
                <a:cubicBezTo>
                  <a:pt x="1631946" y="129213"/>
                  <a:pt x="1665505" y="44291"/>
                  <a:pt x="1612042" y="0"/>
                </a:cubicBezTo>
                <a:cubicBezTo>
                  <a:pt x="1478073" y="56078"/>
                  <a:pt x="1363383" y="157163"/>
                  <a:pt x="1290998" y="283071"/>
                </a:cubicBezTo>
                <a:cubicBezTo>
                  <a:pt x="1219953" y="406479"/>
                  <a:pt x="1188357" y="552480"/>
                  <a:pt x="1099461" y="663565"/>
                </a:cubicBezTo>
                <a:cubicBezTo>
                  <a:pt x="1034306" y="745004"/>
                  <a:pt x="943535" y="801082"/>
                  <a:pt x="864367" y="868859"/>
                </a:cubicBezTo>
                <a:cubicBezTo>
                  <a:pt x="785111" y="936635"/>
                  <a:pt x="713172" y="1025664"/>
                  <a:pt x="708710" y="1129873"/>
                </a:cubicBezTo>
                <a:cubicBezTo>
                  <a:pt x="703890" y="1243459"/>
                  <a:pt x="780380" y="1353473"/>
                  <a:pt x="756460" y="1464558"/>
                </a:cubicBezTo>
                <a:cubicBezTo>
                  <a:pt x="725936" y="1606451"/>
                  <a:pt x="547697" y="1678782"/>
                  <a:pt x="517083" y="1820674"/>
                </a:cubicBezTo>
                <a:cubicBezTo>
                  <a:pt x="490664" y="1943368"/>
                  <a:pt x="584558" y="2081510"/>
                  <a:pt x="521992" y="2190184"/>
                </a:cubicBezTo>
                <a:cubicBezTo>
                  <a:pt x="491467" y="2243227"/>
                  <a:pt x="431846" y="2271177"/>
                  <a:pt x="385523" y="2311271"/>
                </a:cubicBezTo>
                <a:cubicBezTo>
                  <a:pt x="334917" y="2355027"/>
                  <a:pt x="294753" y="2376726"/>
                  <a:pt x="275742" y="2444056"/>
                </a:cubicBezTo>
                <a:cubicBezTo>
                  <a:pt x="258873" y="2503527"/>
                  <a:pt x="267441" y="2570857"/>
                  <a:pt x="226920" y="2622382"/>
                </a:cubicBezTo>
                <a:cubicBezTo>
                  <a:pt x="199163" y="2657743"/>
                  <a:pt x="154000" y="2673549"/>
                  <a:pt x="117407" y="2699712"/>
                </a:cubicBezTo>
                <a:cubicBezTo>
                  <a:pt x="6375" y="2779008"/>
                  <a:pt x="-9155" y="2937421"/>
                  <a:pt x="3876" y="3073241"/>
                </a:cubicBezTo>
                <a:cubicBezTo>
                  <a:pt x="13694" y="3174683"/>
                  <a:pt x="37257" y="3282107"/>
                  <a:pt x="110534" y="3353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1" name="Google Shape;1401;p27"/>
          <p:cNvGrpSpPr/>
          <p:nvPr/>
        </p:nvGrpSpPr>
        <p:grpSpPr>
          <a:xfrm rot="-3014487">
            <a:off x="8790129" y="4534784"/>
            <a:ext cx="684017" cy="671419"/>
            <a:chOff x="1645290" y="5853325"/>
            <a:chExt cx="859630" cy="843798"/>
          </a:xfrm>
        </p:grpSpPr>
        <p:sp>
          <p:nvSpPr>
            <p:cNvPr id="1402" name="Google Shape;1402;p27"/>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3" name="Google Shape;1403;p27"/>
            <p:cNvGrpSpPr/>
            <p:nvPr/>
          </p:nvGrpSpPr>
          <p:grpSpPr>
            <a:xfrm>
              <a:off x="1975522" y="6477098"/>
              <a:ext cx="308909" cy="168431"/>
              <a:chOff x="1975522" y="6477098"/>
              <a:chExt cx="308909" cy="168431"/>
            </a:xfrm>
          </p:grpSpPr>
          <p:sp>
            <p:nvSpPr>
              <p:cNvPr id="1404" name="Google Shape;1404;p27"/>
              <p:cNvSpPr/>
              <p:nvPr/>
            </p:nvSpPr>
            <p:spPr>
              <a:xfrm>
                <a:off x="2061453"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5" name="Google Shape;1405;p27"/>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6" name="Google Shape;1406;p27"/>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7" name="Google Shape;1407;p27"/>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8" name="Google Shape;1408;p27"/>
              <p:cNvSpPr/>
              <p:nvPr/>
            </p:nvSpPr>
            <p:spPr>
              <a:xfrm>
                <a:off x="2149466"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9" name="Google Shape;1409;p27"/>
              <p:cNvSpPr/>
              <p:nvPr/>
            </p:nvSpPr>
            <p:spPr>
              <a:xfrm>
                <a:off x="2247780"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0" name="Google Shape;1410;p27"/>
              <p:cNvSpPr/>
              <p:nvPr/>
            </p:nvSpPr>
            <p:spPr>
              <a:xfrm>
                <a:off x="2165372"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1" name="Google Shape;1411;p27"/>
              <p:cNvSpPr/>
              <p:nvPr/>
            </p:nvSpPr>
            <p:spPr>
              <a:xfrm>
                <a:off x="2250013"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2" name="Google Shape;1412;p27"/>
              <p:cNvSpPr/>
              <p:nvPr/>
            </p:nvSpPr>
            <p:spPr>
              <a:xfrm>
                <a:off x="2229699"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13" name="Google Shape;1413;p27"/>
            <p:cNvGrpSpPr/>
            <p:nvPr/>
          </p:nvGrpSpPr>
          <p:grpSpPr>
            <a:xfrm>
              <a:off x="1966569" y="5951987"/>
              <a:ext cx="218691" cy="173414"/>
              <a:chOff x="1966569" y="5951987"/>
              <a:chExt cx="218691" cy="173414"/>
            </a:xfrm>
          </p:grpSpPr>
          <p:sp>
            <p:nvSpPr>
              <p:cNvPr id="1414" name="Google Shape;1414;p27"/>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5" name="Google Shape;1415;p27"/>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6" name="Google Shape;1416;p27"/>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7" name="Google Shape;1417;p27"/>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8" name="Google Shape;1418;p27"/>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9" name="Google Shape;1419;p27"/>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0" name="Google Shape;1420;p27"/>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1" name="Google Shape;1421;p27"/>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2" name="Google Shape;1422;p27"/>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23" name="Google Shape;1423;p27"/>
          <p:cNvGrpSpPr/>
          <p:nvPr/>
        </p:nvGrpSpPr>
        <p:grpSpPr>
          <a:xfrm rot="5887256">
            <a:off x="6826691" y="3912293"/>
            <a:ext cx="1664709" cy="1321542"/>
            <a:chOff x="2942485" y="-56344"/>
            <a:chExt cx="2092187" cy="1660898"/>
          </a:xfrm>
        </p:grpSpPr>
        <p:grpSp>
          <p:nvGrpSpPr>
            <p:cNvPr id="1424" name="Google Shape;1424;p27"/>
            <p:cNvGrpSpPr/>
            <p:nvPr/>
          </p:nvGrpSpPr>
          <p:grpSpPr>
            <a:xfrm>
              <a:off x="2942485" y="-56344"/>
              <a:ext cx="1873186" cy="790648"/>
              <a:chOff x="2942485" y="-56344"/>
              <a:chExt cx="1873186" cy="790648"/>
            </a:xfrm>
          </p:grpSpPr>
          <p:sp>
            <p:nvSpPr>
              <p:cNvPr id="1425" name="Google Shape;1425;p27"/>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6" name="Google Shape;1426;p27"/>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7" name="Google Shape;1427;p27"/>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8" name="Google Shape;1428;p27"/>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29" name="Google Shape;1429;p27"/>
            <p:cNvGrpSpPr/>
            <p:nvPr/>
          </p:nvGrpSpPr>
          <p:grpSpPr>
            <a:xfrm>
              <a:off x="4098733" y="86390"/>
              <a:ext cx="857413" cy="1518164"/>
              <a:chOff x="4098733" y="86390"/>
              <a:chExt cx="857413" cy="1518164"/>
            </a:xfrm>
          </p:grpSpPr>
          <p:sp>
            <p:nvSpPr>
              <p:cNvPr id="1430" name="Google Shape;1430;p27"/>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1" name="Google Shape;1431;p27"/>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2" name="Google Shape;1432;p27"/>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3" name="Google Shape;1433;p27"/>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34" name="Google Shape;1434;p27"/>
            <p:cNvGrpSpPr/>
            <p:nvPr/>
          </p:nvGrpSpPr>
          <p:grpSpPr>
            <a:xfrm>
              <a:off x="3310709" y="-34564"/>
              <a:ext cx="1723963" cy="1391012"/>
              <a:chOff x="3310709" y="-34564"/>
              <a:chExt cx="1723963" cy="1391012"/>
            </a:xfrm>
          </p:grpSpPr>
          <p:sp>
            <p:nvSpPr>
              <p:cNvPr id="1435" name="Google Shape;1435;p27"/>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6" name="Google Shape;1436;p27"/>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7" name="Google Shape;1437;p27"/>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8" name="Google Shape;1438;p27"/>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39" name="Google Shape;1439;p27"/>
          <p:cNvGrpSpPr/>
          <p:nvPr/>
        </p:nvGrpSpPr>
        <p:grpSpPr>
          <a:xfrm>
            <a:off x="4374012" y="-820602"/>
            <a:ext cx="2595119" cy="2007313"/>
            <a:chOff x="3538050" y="-894190"/>
            <a:chExt cx="2595119" cy="2007313"/>
          </a:xfrm>
        </p:grpSpPr>
        <p:sp>
          <p:nvSpPr>
            <p:cNvPr id="1440" name="Google Shape;1440;p27"/>
            <p:cNvSpPr/>
            <p:nvPr/>
          </p:nvSpPr>
          <p:spPr>
            <a:xfrm rot="-5941778" flipH="1">
              <a:off x="4020392" y="-1123965"/>
              <a:ext cx="1358240" cy="2136229"/>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1" name="Google Shape;1441;p27"/>
            <p:cNvSpPr/>
            <p:nvPr/>
          </p:nvSpPr>
          <p:spPr>
            <a:xfrm rot="-5941778" flipH="1">
              <a:off x="4399593" y="-267359"/>
              <a:ext cx="1421668" cy="1172843"/>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42" name="Google Shape;1442;p27"/>
            <p:cNvGrpSpPr/>
            <p:nvPr/>
          </p:nvGrpSpPr>
          <p:grpSpPr>
            <a:xfrm rot="-5951627" flipH="1">
              <a:off x="4576382" y="-648542"/>
              <a:ext cx="968231" cy="1306223"/>
              <a:chOff x="201286" y="5189621"/>
              <a:chExt cx="1476128" cy="1991417"/>
            </a:xfrm>
          </p:grpSpPr>
          <p:sp>
            <p:nvSpPr>
              <p:cNvPr id="1443" name="Google Shape;1443;p27"/>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4" name="Google Shape;1444;p27"/>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5" name="Google Shape;1445;p27"/>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46" name="Google Shape;1446;p27"/>
            <p:cNvGrpSpPr/>
            <p:nvPr/>
          </p:nvGrpSpPr>
          <p:grpSpPr>
            <a:xfrm rot="-5951627" flipH="1">
              <a:off x="4365974" y="-1351462"/>
              <a:ext cx="991227" cy="2415827"/>
              <a:chOff x="-447306" y="3705217"/>
              <a:chExt cx="1511186" cy="3683077"/>
            </a:xfrm>
          </p:grpSpPr>
          <p:grpSp>
            <p:nvGrpSpPr>
              <p:cNvPr id="1447" name="Google Shape;1447;p27"/>
              <p:cNvGrpSpPr/>
              <p:nvPr/>
            </p:nvGrpSpPr>
            <p:grpSpPr>
              <a:xfrm>
                <a:off x="-447306" y="3705217"/>
                <a:ext cx="1511186" cy="3683077"/>
                <a:chOff x="-447306" y="3705217"/>
                <a:chExt cx="1511186" cy="3683077"/>
              </a:xfrm>
            </p:grpSpPr>
            <p:sp>
              <p:nvSpPr>
                <p:cNvPr id="1448" name="Google Shape;1448;p27"/>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9" name="Google Shape;1449;p27"/>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0" name="Google Shape;1450;p27"/>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1" name="Google Shape;1451;p27"/>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2" name="Google Shape;1452;p27"/>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3" name="Google Shape;1453;p27"/>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4" name="Google Shape;1454;p27"/>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5" name="Google Shape;1455;p27"/>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6" name="Google Shape;1456;p27"/>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7" name="Google Shape;1457;p27"/>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8" name="Google Shape;1458;p27"/>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9" name="Google Shape;1459;p27"/>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0" name="Google Shape;1460;p27"/>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1" name="Google Shape;1461;p27"/>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62" name="Google Shape;1462;p27"/>
              <p:cNvGrpSpPr/>
              <p:nvPr/>
            </p:nvGrpSpPr>
            <p:grpSpPr>
              <a:xfrm>
                <a:off x="-131202" y="3705284"/>
                <a:ext cx="1190013" cy="3304167"/>
                <a:chOff x="-131202" y="3705284"/>
                <a:chExt cx="1190013" cy="3304167"/>
              </a:xfrm>
            </p:grpSpPr>
            <p:sp>
              <p:nvSpPr>
                <p:cNvPr id="1463" name="Google Shape;1463;p27"/>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4" name="Google Shape;1464;p27"/>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5" name="Google Shape;1465;p27"/>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6" name="Google Shape;1466;p27"/>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7" name="Google Shape;1467;p27"/>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8" name="Google Shape;1468;p27"/>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9" name="Google Shape;1469;p27"/>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0" name="Google Shape;1470;p27"/>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1" name="Google Shape;1471;p27"/>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2" name="Google Shape;1472;p27"/>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3" name="Google Shape;1473;p27"/>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4" name="Google Shape;1474;p27"/>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5" name="Google Shape;1475;p27"/>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6" name="Google Shape;1476;p27"/>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7" name="Google Shape;1477;p27"/>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78" name="Google Shape;1478;p27"/>
            <p:cNvGrpSpPr/>
            <p:nvPr/>
          </p:nvGrpSpPr>
          <p:grpSpPr>
            <a:xfrm rot="-5951627" flipH="1">
              <a:off x="5014747" y="314251"/>
              <a:ext cx="548198" cy="553038"/>
              <a:chOff x="1152825" y="6165169"/>
              <a:chExt cx="835762" cy="843141"/>
            </a:xfrm>
          </p:grpSpPr>
          <p:sp>
            <p:nvSpPr>
              <p:cNvPr id="1479" name="Google Shape;1479;p27"/>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80" name="Google Shape;1480;p27"/>
              <p:cNvGrpSpPr/>
              <p:nvPr/>
            </p:nvGrpSpPr>
            <p:grpSpPr>
              <a:xfrm>
                <a:off x="1452002" y="6794239"/>
                <a:ext cx="312502" cy="68696"/>
                <a:chOff x="1452002" y="6794239"/>
                <a:chExt cx="312502" cy="68696"/>
              </a:xfrm>
            </p:grpSpPr>
            <p:sp>
              <p:nvSpPr>
                <p:cNvPr id="1481" name="Google Shape;1481;p27"/>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2" name="Google Shape;1482;p27"/>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3" name="Google Shape;1483;p27"/>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4" name="Google Shape;1484;p27"/>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85" name="Google Shape;1485;p27"/>
              <p:cNvGrpSpPr/>
              <p:nvPr/>
            </p:nvGrpSpPr>
            <p:grpSpPr>
              <a:xfrm>
                <a:off x="1518694" y="6262403"/>
                <a:ext cx="229194" cy="159063"/>
                <a:chOff x="1518694" y="6262403"/>
                <a:chExt cx="229194" cy="159063"/>
              </a:xfrm>
            </p:grpSpPr>
            <p:sp>
              <p:nvSpPr>
                <p:cNvPr id="1486" name="Google Shape;1486;p27"/>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7" name="Google Shape;1487;p27"/>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8" name="Google Shape;1488;p27"/>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9" name="Google Shape;1489;p27"/>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0" name="Google Shape;1490;p27"/>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1" name="Google Shape;1491;p27"/>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2" name="Google Shape;1492;p27"/>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3" name="Google Shape;1493;p27"/>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4" name="Google Shape;1494;p27"/>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grpSp>
        <p:nvGrpSpPr>
          <p:cNvPr id="1495" name="Google Shape;1495;p27"/>
          <p:cNvGrpSpPr/>
          <p:nvPr/>
        </p:nvGrpSpPr>
        <p:grpSpPr>
          <a:xfrm>
            <a:off x="8294940" y="539492"/>
            <a:ext cx="480210" cy="452297"/>
            <a:chOff x="6554713" y="1234611"/>
            <a:chExt cx="621470" cy="585346"/>
          </a:xfrm>
        </p:grpSpPr>
        <p:sp>
          <p:nvSpPr>
            <p:cNvPr id="1496" name="Google Shape;1496;p27"/>
            <p:cNvSpPr/>
            <p:nvPr/>
          </p:nvSpPr>
          <p:spPr>
            <a:xfrm>
              <a:off x="6701760" y="1250114"/>
              <a:ext cx="474423" cy="473950"/>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7" name="Google Shape;1497;p27"/>
            <p:cNvSpPr/>
            <p:nvPr/>
          </p:nvSpPr>
          <p:spPr>
            <a:xfrm>
              <a:off x="6554713" y="1234611"/>
              <a:ext cx="561626" cy="585346"/>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98" name="Google Shape;1498;p27"/>
          <p:cNvGrpSpPr/>
          <p:nvPr/>
        </p:nvGrpSpPr>
        <p:grpSpPr>
          <a:xfrm>
            <a:off x="7747523" y="902521"/>
            <a:ext cx="433704" cy="603813"/>
            <a:chOff x="3594258" y="163138"/>
            <a:chExt cx="545060" cy="758845"/>
          </a:xfrm>
        </p:grpSpPr>
        <p:grpSp>
          <p:nvGrpSpPr>
            <p:cNvPr id="1499" name="Google Shape;1499;p27"/>
            <p:cNvGrpSpPr/>
            <p:nvPr/>
          </p:nvGrpSpPr>
          <p:grpSpPr>
            <a:xfrm>
              <a:off x="3617910" y="518450"/>
              <a:ext cx="260999" cy="403533"/>
              <a:chOff x="3617910" y="518450"/>
              <a:chExt cx="260999" cy="403533"/>
            </a:xfrm>
          </p:grpSpPr>
          <p:sp>
            <p:nvSpPr>
              <p:cNvPr id="1500" name="Google Shape;1500;p27"/>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1" name="Google Shape;1501;p27"/>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2" name="Google Shape;1502;p27"/>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3" name="Google Shape;1503;p27"/>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4" name="Google Shape;1504;p27"/>
            <p:cNvGrpSpPr/>
            <p:nvPr/>
          </p:nvGrpSpPr>
          <p:grpSpPr>
            <a:xfrm>
              <a:off x="3878351" y="317086"/>
              <a:ext cx="260967" cy="403549"/>
              <a:chOff x="3878351" y="317086"/>
              <a:chExt cx="260967" cy="403549"/>
            </a:xfrm>
          </p:grpSpPr>
          <p:sp>
            <p:nvSpPr>
              <p:cNvPr id="1505" name="Google Shape;1505;p27"/>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6" name="Google Shape;1506;p27"/>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7" name="Google Shape;1507;p27"/>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8" name="Google Shape;1508;p27"/>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9" name="Google Shape;1509;p27"/>
            <p:cNvGrpSpPr/>
            <p:nvPr/>
          </p:nvGrpSpPr>
          <p:grpSpPr>
            <a:xfrm>
              <a:off x="3594258" y="163138"/>
              <a:ext cx="260999" cy="403622"/>
              <a:chOff x="3594258" y="163138"/>
              <a:chExt cx="260999" cy="403622"/>
            </a:xfrm>
          </p:grpSpPr>
          <p:sp>
            <p:nvSpPr>
              <p:cNvPr id="1510" name="Google Shape;1510;p27"/>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1" name="Google Shape;1511;p27"/>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2" name="Google Shape;1512;p27"/>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3" name="Google Shape;1513;p27"/>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514" name="Google Shape;1514;p27"/>
          <p:cNvGrpSpPr/>
          <p:nvPr/>
        </p:nvGrpSpPr>
        <p:grpSpPr>
          <a:xfrm>
            <a:off x="5324166" y="1447532"/>
            <a:ext cx="2068027" cy="2822824"/>
            <a:chOff x="6012141" y="1351620"/>
            <a:chExt cx="2068027" cy="2822824"/>
          </a:xfrm>
        </p:grpSpPr>
        <p:grpSp>
          <p:nvGrpSpPr>
            <p:cNvPr id="1515" name="Google Shape;1515;p27"/>
            <p:cNvGrpSpPr/>
            <p:nvPr/>
          </p:nvGrpSpPr>
          <p:grpSpPr>
            <a:xfrm>
              <a:off x="6449842" y="2974269"/>
              <a:ext cx="1418727" cy="1200175"/>
              <a:chOff x="8580941" y="4223027"/>
              <a:chExt cx="1892140" cy="1600660"/>
            </a:xfrm>
          </p:grpSpPr>
          <p:sp>
            <p:nvSpPr>
              <p:cNvPr id="1516" name="Google Shape;1516;p27"/>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7" name="Google Shape;1517;p27"/>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8" name="Google Shape;1518;p27"/>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9" name="Google Shape;1519;p27"/>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0" name="Google Shape;1520;p27"/>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1" name="Google Shape;1521;p27"/>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2" name="Google Shape;1522;p27"/>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3" name="Google Shape;1523;p27"/>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4" name="Google Shape;1524;p27"/>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5" name="Google Shape;1525;p27"/>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26" name="Google Shape;1526;p27"/>
            <p:cNvGrpSpPr/>
            <p:nvPr/>
          </p:nvGrpSpPr>
          <p:grpSpPr>
            <a:xfrm>
              <a:off x="6012141" y="2083167"/>
              <a:ext cx="1024644" cy="954028"/>
              <a:chOff x="7997184" y="3034575"/>
              <a:chExt cx="1366557" cy="1272377"/>
            </a:xfrm>
          </p:grpSpPr>
          <p:sp>
            <p:nvSpPr>
              <p:cNvPr id="1527" name="Google Shape;1527;p27"/>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8" name="Google Shape;1528;p27"/>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9" name="Google Shape;1529;p27"/>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0" name="Google Shape;1530;p27"/>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1" name="Google Shape;1531;p27"/>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2" name="Google Shape;1532;p27"/>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3" name="Google Shape;1533;p27"/>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4" name="Google Shape;1534;p27"/>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5" name="Google Shape;1535;p27"/>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36" name="Google Shape;1536;p27"/>
            <p:cNvGrpSpPr/>
            <p:nvPr/>
          </p:nvGrpSpPr>
          <p:grpSpPr>
            <a:xfrm>
              <a:off x="7290822" y="1719603"/>
              <a:ext cx="789346" cy="988063"/>
              <a:chOff x="9702546" y="2549693"/>
              <a:chExt cx="1052743" cy="1317769"/>
            </a:xfrm>
          </p:grpSpPr>
          <p:sp>
            <p:nvSpPr>
              <p:cNvPr id="1537" name="Google Shape;1537;p27"/>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8" name="Google Shape;1538;p27"/>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9" name="Google Shape;1539;p27"/>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0" name="Google Shape;1540;p27"/>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1" name="Google Shape;1541;p27"/>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2" name="Google Shape;1542;p27"/>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3" name="Google Shape;1543;p27"/>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4" name="Google Shape;1544;p27"/>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5" name="Google Shape;1545;p27"/>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6" name="Google Shape;1546;p27"/>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7" name="Google Shape;1547;p27"/>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8" name="Google Shape;1548;p27"/>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9" name="Google Shape;1549;p27"/>
            <p:cNvGrpSpPr/>
            <p:nvPr/>
          </p:nvGrpSpPr>
          <p:grpSpPr>
            <a:xfrm>
              <a:off x="6476046" y="1351620"/>
              <a:ext cx="610262" cy="587827"/>
              <a:chOff x="8615888" y="2058918"/>
              <a:chExt cx="813900" cy="783979"/>
            </a:xfrm>
          </p:grpSpPr>
          <p:sp>
            <p:nvSpPr>
              <p:cNvPr id="1550" name="Google Shape;1550;p27"/>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1" name="Google Shape;1551;p27"/>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2" name="Google Shape;1552;p27"/>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3" name="Google Shape;1553;p27"/>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4" name="Google Shape;1554;p27"/>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5" name="Google Shape;1555;p27"/>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6" name="Google Shape;1556;p27"/>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7" name="Google Shape;1557;p27"/>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8" name="Google Shape;1558;p27"/>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2">
  <p:cSld name="MAIN_POINT_1">
    <p:bg>
      <p:bgPr>
        <a:blipFill>
          <a:blip r:embed="rId2">
            <a:alphaModFix/>
          </a:blip>
          <a:stretch>
            <a:fillRect/>
          </a:stretch>
        </a:blipFill>
        <a:effectLst/>
      </p:bgPr>
    </p:bg>
    <p:spTree>
      <p:nvGrpSpPr>
        <p:cNvPr id="1" name="Shape 1559"/>
        <p:cNvGrpSpPr/>
        <p:nvPr/>
      </p:nvGrpSpPr>
      <p:grpSpPr>
        <a:xfrm>
          <a:off x="0" y="0"/>
          <a:ext cx="0" cy="0"/>
          <a:chOff x="0" y="0"/>
          <a:chExt cx="0" cy="0"/>
        </a:xfrm>
      </p:grpSpPr>
      <p:sp>
        <p:nvSpPr>
          <p:cNvPr id="1560" name="Google Shape;1560;p28"/>
          <p:cNvSpPr txBox="1">
            <a:spLocks noGrp="1"/>
          </p:cNvSpPr>
          <p:nvPr>
            <p:ph type="title"/>
          </p:nvPr>
        </p:nvSpPr>
        <p:spPr>
          <a:xfrm>
            <a:off x="1097550" y="1960500"/>
            <a:ext cx="6948900" cy="90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61" name="Google Shape;1561;p28"/>
          <p:cNvSpPr txBox="1">
            <a:spLocks noGrp="1"/>
          </p:cNvSpPr>
          <p:nvPr>
            <p:ph type="title" idx="2"/>
          </p:nvPr>
        </p:nvSpPr>
        <p:spPr>
          <a:xfrm>
            <a:off x="1097550" y="2713800"/>
            <a:ext cx="69489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562" name="Google Shape;1562;p28"/>
          <p:cNvGrpSpPr/>
          <p:nvPr/>
        </p:nvGrpSpPr>
        <p:grpSpPr>
          <a:xfrm rot="5471745">
            <a:off x="-579736" y="1656274"/>
            <a:ext cx="1124688" cy="926758"/>
            <a:chOff x="575020" y="5607269"/>
            <a:chExt cx="2667085" cy="2497766"/>
          </a:xfrm>
        </p:grpSpPr>
        <p:grpSp>
          <p:nvGrpSpPr>
            <p:cNvPr id="1563" name="Google Shape;1563;p28"/>
            <p:cNvGrpSpPr/>
            <p:nvPr/>
          </p:nvGrpSpPr>
          <p:grpSpPr>
            <a:xfrm>
              <a:off x="872616" y="6485731"/>
              <a:ext cx="2369489" cy="1546081"/>
              <a:chOff x="872616" y="6485731"/>
              <a:chExt cx="2369489" cy="1546081"/>
            </a:xfrm>
          </p:grpSpPr>
          <p:sp>
            <p:nvSpPr>
              <p:cNvPr id="1564" name="Google Shape;1564;p28"/>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5" name="Google Shape;1565;p28"/>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6" name="Google Shape;1566;p28"/>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7" name="Google Shape;1567;p28"/>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68" name="Google Shape;1568;p28"/>
            <p:cNvGrpSpPr/>
            <p:nvPr/>
          </p:nvGrpSpPr>
          <p:grpSpPr>
            <a:xfrm>
              <a:off x="651079" y="5607269"/>
              <a:ext cx="768806" cy="2311192"/>
              <a:chOff x="651079" y="5607269"/>
              <a:chExt cx="768806" cy="2311192"/>
            </a:xfrm>
          </p:grpSpPr>
          <p:sp>
            <p:nvSpPr>
              <p:cNvPr id="1569" name="Google Shape;1569;p28"/>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0" name="Google Shape;1570;p28"/>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1" name="Google Shape;1571;p28"/>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2" name="Google Shape;1572;p28"/>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73" name="Google Shape;1573;p28"/>
            <p:cNvGrpSpPr/>
            <p:nvPr/>
          </p:nvGrpSpPr>
          <p:grpSpPr>
            <a:xfrm>
              <a:off x="575020" y="5732623"/>
              <a:ext cx="1993957" cy="2372412"/>
              <a:chOff x="575020" y="5732623"/>
              <a:chExt cx="1993957" cy="2372412"/>
            </a:xfrm>
          </p:grpSpPr>
          <p:sp>
            <p:nvSpPr>
              <p:cNvPr id="1574" name="Google Shape;1574;p28"/>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5" name="Google Shape;1575;p28"/>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6" name="Google Shape;1576;p28"/>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7" name="Google Shape;1577;p28"/>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578" name="Google Shape;1578;p28"/>
          <p:cNvSpPr/>
          <p:nvPr/>
        </p:nvSpPr>
        <p:spPr>
          <a:xfrm rot="5477530">
            <a:off x="-391583" y="1776676"/>
            <a:ext cx="748371" cy="984960"/>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79" name="Google Shape;1579;p28"/>
          <p:cNvGrpSpPr/>
          <p:nvPr/>
        </p:nvGrpSpPr>
        <p:grpSpPr>
          <a:xfrm>
            <a:off x="8011647" y="1184453"/>
            <a:ext cx="2377330" cy="1821696"/>
            <a:chOff x="8011647" y="1184453"/>
            <a:chExt cx="2377330" cy="1821696"/>
          </a:xfrm>
        </p:grpSpPr>
        <p:sp>
          <p:nvSpPr>
            <p:cNvPr id="1580" name="Google Shape;1580;p28"/>
            <p:cNvSpPr/>
            <p:nvPr/>
          </p:nvSpPr>
          <p:spPr>
            <a:xfrm rot="-4225612">
              <a:off x="8665139" y="1440215"/>
              <a:ext cx="1299557" cy="1072105"/>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81" name="Google Shape;1581;p28"/>
            <p:cNvGrpSpPr/>
            <p:nvPr/>
          </p:nvGrpSpPr>
          <p:grpSpPr>
            <a:xfrm rot="-4231716">
              <a:off x="8748547" y="1112157"/>
              <a:ext cx="903530" cy="2202092"/>
              <a:chOff x="-447306" y="3705217"/>
              <a:chExt cx="1511186" cy="3683077"/>
            </a:xfrm>
          </p:grpSpPr>
          <p:grpSp>
            <p:nvGrpSpPr>
              <p:cNvPr id="1582" name="Google Shape;1582;p28"/>
              <p:cNvGrpSpPr/>
              <p:nvPr/>
            </p:nvGrpSpPr>
            <p:grpSpPr>
              <a:xfrm>
                <a:off x="-447306" y="3705217"/>
                <a:ext cx="1511186" cy="3683077"/>
                <a:chOff x="-447306" y="3705217"/>
                <a:chExt cx="1511186" cy="3683077"/>
              </a:xfrm>
            </p:grpSpPr>
            <p:sp>
              <p:nvSpPr>
                <p:cNvPr id="1583" name="Google Shape;1583;p2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4" name="Google Shape;1584;p2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5" name="Google Shape;1585;p2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6" name="Google Shape;1586;p2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7" name="Google Shape;1587;p2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8" name="Google Shape;1588;p2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9" name="Google Shape;1589;p2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0" name="Google Shape;1590;p2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1" name="Google Shape;1591;p2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2" name="Google Shape;1592;p2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3" name="Google Shape;1593;p2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4" name="Google Shape;1594;p2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5" name="Google Shape;1595;p2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6" name="Google Shape;1596;p2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97" name="Google Shape;1597;p28"/>
              <p:cNvGrpSpPr/>
              <p:nvPr/>
            </p:nvGrpSpPr>
            <p:grpSpPr>
              <a:xfrm>
                <a:off x="-131202" y="3705284"/>
                <a:ext cx="1190013" cy="3304167"/>
                <a:chOff x="-131202" y="3705284"/>
                <a:chExt cx="1190013" cy="3304167"/>
              </a:xfrm>
            </p:grpSpPr>
            <p:sp>
              <p:nvSpPr>
                <p:cNvPr id="1598" name="Google Shape;1598;p2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9" name="Google Shape;1599;p2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0" name="Google Shape;1600;p2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1" name="Google Shape;1601;p2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2" name="Google Shape;1602;p2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3" name="Google Shape;1603;p2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4" name="Google Shape;1604;p2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5" name="Google Shape;1605;p2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6" name="Google Shape;1606;p2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7" name="Google Shape;1607;p2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8" name="Google Shape;1608;p2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9" name="Google Shape;1609;p2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0" name="Google Shape;1610;p2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1" name="Google Shape;1611;p2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2" name="Google Shape;1612;p2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
        <p:nvSpPr>
          <p:cNvPr id="1613" name="Google Shape;1613;p28"/>
          <p:cNvSpPr/>
          <p:nvPr/>
        </p:nvSpPr>
        <p:spPr>
          <a:xfrm rot="-1831211">
            <a:off x="1415569" y="4327532"/>
            <a:ext cx="774943" cy="874804"/>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cSld name="TITLE_ONLY_1">
    <p:bg>
      <p:bgPr>
        <a:blipFill>
          <a:blip r:embed="rId2">
            <a:alphaModFix/>
          </a:blip>
          <a:stretch>
            <a:fillRect/>
          </a:stretch>
        </a:blipFill>
        <a:effectLst/>
      </p:bgPr>
    </p:bg>
    <p:spTree>
      <p:nvGrpSpPr>
        <p:cNvPr id="1" name="Shape 1614"/>
        <p:cNvGrpSpPr/>
        <p:nvPr/>
      </p:nvGrpSpPr>
      <p:grpSpPr>
        <a:xfrm>
          <a:off x="0" y="0"/>
          <a:ext cx="0" cy="0"/>
          <a:chOff x="0" y="0"/>
          <a:chExt cx="0" cy="0"/>
        </a:xfrm>
      </p:grpSpPr>
      <p:sp>
        <p:nvSpPr>
          <p:cNvPr id="1615" name="Google Shape;1615;p29"/>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6" name="Google Shape;1616;p29"/>
          <p:cNvSpPr/>
          <p:nvPr/>
        </p:nvSpPr>
        <p:spPr>
          <a:xfrm>
            <a:off x="3818289" y="2142362"/>
            <a:ext cx="1511700" cy="1931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580225" y="2152869"/>
            <a:ext cx="1511700" cy="1931400"/>
          </a:xfrm>
          <a:prstGeom prst="round1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flipH="1">
            <a:off x="6052075" y="2152869"/>
            <a:ext cx="1511700" cy="1931400"/>
          </a:xfrm>
          <a:prstGeom prst="round1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4269903" y="4476169"/>
            <a:ext cx="390252" cy="374369"/>
          </a:xfrm>
          <a:custGeom>
            <a:avLst/>
            <a:gdLst/>
            <a:ahLst/>
            <a:cxnLst/>
            <a:rect l="l" t="t" r="r" b="b"/>
            <a:pathLst>
              <a:path w="536429" h="514597" extrusionOk="0">
                <a:moveTo>
                  <a:pt x="550" y="141915"/>
                </a:moveTo>
                <a:cubicBezTo>
                  <a:pt x="2360" y="151399"/>
                  <a:pt x="3884" y="157754"/>
                  <a:pt x="5694" y="163066"/>
                </a:cubicBezTo>
                <a:cubicBezTo>
                  <a:pt x="6742" y="166101"/>
                  <a:pt x="8456" y="171223"/>
                  <a:pt x="9409" y="174353"/>
                </a:cubicBezTo>
                <a:cubicBezTo>
                  <a:pt x="10456" y="177577"/>
                  <a:pt x="11790" y="181371"/>
                  <a:pt x="12361" y="182794"/>
                </a:cubicBezTo>
                <a:cubicBezTo>
                  <a:pt x="12933" y="184217"/>
                  <a:pt x="13409" y="186873"/>
                  <a:pt x="13504" y="188580"/>
                </a:cubicBezTo>
                <a:cubicBezTo>
                  <a:pt x="13504" y="190287"/>
                  <a:pt x="14076" y="193038"/>
                  <a:pt x="14743" y="194460"/>
                </a:cubicBezTo>
                <a:cubicBezTo>
                  <a:pt x="15981" y="197211"/>
                  <a:pt x="17124" y="202523"/>
                  <a:pt x="19410" y="214758"/>
                </a:cubicBezTo>
                <a:cubicBezTo>
                  <a:pt x="20077" y="218172"/>
                  <a:pt x="21124" y="223863"/>
                  <a:pt x="21791" y="227468"/>
                </a:cubicBezTo>
                <a:cubicBezTo>
                  <a:pt x="23029" y="234297"/>
                  <a:pt x="25982" y="253741"/>
                  <a:pt x="27697" y="267588"/>
                </a:cubicBezTo>
                <a:cubicBezTo>
                  <a:pt x="29983" y="285799"/>
                  <a:pt x="32269" y="300216"/>
                  <a:pt x="34174" y="310175"/>
                </a:cubicBezTo>
                <a:cubicBezTo>
                  <a:pt x="34555" y="311977"/>
                  <a:pt x="35317" y="314443"/>
                  <a:pt x="35888" y="315581"/>
                </a:cubicBezTo>
                <a:cubicBezTo>
                  <a:pt x="36460" y="316815"/>
                  <a:pt x="37222" y="320229"/>
                  <a:pt x="37603" y="323264"/>
                </a:cubicBezTo>
                <a:cubicBezTo>
                  <a:pt x="37984" y="326204"/>
                  <a:pt x="39317" y="330757"/>
                  <a:pt x="40555" y="333128"/>
                </a:cubicBezTo>
                <a:cubicBezTo>
                  <a:pt x="43794" y="339293"/>
                  <a:pt x="47509" y="347166"/>
                  <a:pt x="49033" y="350960"/>
                </a:cubicBezTo>
                <a:cubicBezTo>
                  <a:pt x="49795" y="352762"/>
                  <a:pt x="51604" y="356745"/>
                  <a:pt x="53224" y="359686"/>
                </a:cubicBezTo>
                <a:cubicBezTo>
                  <a:pt x="54748" y="362626"/>
                  <a:pt x="56843" y="366610"/>
                  <a:pt x="57796" y="368412"/>
                </a:cubicBezTo>
                <a:cubicBezTo>
                  <a:pt x="58748" y="370214"/>
                  <a:pt x="60463" y="374292"/>
                  <a:pt x="61510" y="377517"/>
                </a:cubicBezTo>
                <a:cubicBezTo>
                  <a:pt x="63415" y="383303"/>
                  <a:pt x="63892" y="385959"/>
                  <a:pt x="66559" y="406636"/>
                </a:cubicBezTo>
                <a:cubicBezTo>
                  <a:pt x="68178" y="418871"/>
                  <a:pt x="69607" y="424847"/>
                  <a:pt x="72559" y="430727"/>
                </a:cubicBezTo>
                <a:cubicBezTo>
                  <a:pt x="73798" y="433193"/>
                  <a:pt x="75036" y="436133"/>
                  <a:pt x="75322" y="437366"/>
                </a:cubicBezTo>
                <a:cubicBezTo>
                  <a:pt x="75893" y="439453"/>
                  <a:pt x="77322" y="441635"/>
                  <a:pt x="83418" y="449886"/>
                </a:cubicBezTo>
                <a:cubicBezTo>
                  <a:pt x="84656" y="451594"/>
                  <a:pt x="87704" y="454534"/>
                  <a:pt x="90085" y="456431"/>
                </a:cubicBezTo>
                <a:cubicBezTo>
                  <a:pt x="92467" y="458328"/>
                  <a:pt x="95991" y="461363"/>
                  <a:pt x="97801" y="463165"/>
                </a:cubicBezTo>
                <a:cubicBezTo>
                  <a:pt x="101896" y="467149"/>
                  <a:pt x="122470" y="479574"/>
                  <a:pt x="127423" y="481186"/>
                </a:cubicBezTo>
                <a:cubicBezTo>
                  <a:pt x="129328" y="481755"/>
                  <a:pt x="131710" y="482704"/>
                  <a:pt x="132662" y="483273"/>
                </a:cubicBezTo>
                <a:cubicBezTo>
                  <a:pt x="135710" y="484885"/>
                  <a:pt x="158570" y="491620"/>
                  <a:pt x="174001" y="495603"/>
                </a:cubicBezTo>
                <a:cubicBezTo>
                  <a:pt x="178192" y="496646"/>
                  <a:pt x="186383" y="498923"/>
                  <a:pt x="192193" y="500725"/>
                </a:cubicBezTo>
                <a:cubicBezTo>
                  <a:pt x="202957" y="503950"/>
                  <a:pt x="207148" y="504993"/>
                  <a:pt x="218578" y="507364"/>
                </a:cubicBezTo>
                <a:cubicBezTo>
                  <a:pt x="223721" y="508408"/>
                  <a:pt x="226674" y="508597"/>
                  <a:pt x="234580" y="508123"/>
                </a:cubicBezTo>
                <a:cubicBezTo>
                  <a:pt x="247153" y="507364"/>
                  <a:pt x="252772" y="507459"/>
                  <a:pt x="254582" y="508313"/>
                </a:cubicBezTo>
                <a:cubicBezTo>
                  <a:pt x="257535" y="509736"/>
                  <a:pt x="283348" y="513719"/>
                  <a:pt x="294206" y="514288"/>
                </a:cubicBezTo>
                <a:cubicBezTo>
                  <a:pt x="308303" y="515142"/>
                  <a:pt x="317828" y="514288"/>
                  <a:pt x="332211" y="510969"/>
                </a:cubicBezTo>
                <a:cubicBezTo>
                  <a:pt x="344784" y="508028"/>
                  <a:pt x="354499" y="505183"/>
                  <a:pt x="360786" y="502622"/>
                </a:cubicBezTo>
                <a:cubicBezTo>
                  <a:pt x="364691" y="501010"/>
                  <a:pt x="368596" y="499682"/>
                  <a:pt x="369549" y="499682"/>
                </a:cubicBezTo>
                <a:cubicBezTo>
                  <a:pt x="374788" y="499682"/>
                  <a:pt x="392790" y="492284"/>
                  <a:pt x="400600" y="486972"/>
                </a:cubicBezTo>
                <a:cubicBezTo>
                  <a:pt x="413173" y="478341"/>
                  <a:pt x="416983" y="475685"/>
                  <a:pt x="420222" y="472650"/>
                </a:cubicBezTo>
                <a:cubicBezTo>
                  <a:pt x="425175" y="468192"/>
                  <a:pt x="433366" y="457569"/>
                  <a:pt x="435557" y="452827"/>
                </a:cubicBezTo>
                <a:cubicBezTo>
                  <a:pt x="436510" y="450645"/>
                  <a:pt x="438129" y="447325"/>
                  <a:pt x="438986" y="445334"/>
                </a:cubicBezTo>
                <a:cubicBezTo>
                  <a:pt x="442987" y="436703"/>
                  <a:pt x="439843" y="411663"/>
                  <a:pt x="433938" y="404549"/>
                </a:cubicBezTo>
                <a:cubicBezTo>
                  <a:pt x="432604" y="402937"/>
                  <a:pt x="430795" y="399712"/>
                  <a:pt x="430033" y="397246"/>
                </a:cubicBezTo>
                <a:cubicBezTo>
                  <a:pt x="429175" y="394780"/>
                  <a:pt x="427366" y="391365"/>
                  <a:pt x="425842" y="389563"/>
                </a:cubicBezTo>
                <a:cubicBezTo>
                  <a:pt x="424413" y="387761"/>
                  <a:pt x="421651" y="383303"/>
                  <a:pt x="419650" y="379699"/>
                </a:cubicBezTo>
                <a:cubicBezTo>
                  <a:pt x="417745" y="376095"/>
                  <a:pt x="414507" y="370688"/>
                  <a:pt x="412507" y="367653"/>
                </a:cubicBezTo>
                <a:cubicBezTo>
                  <a:pt x="410506" y="364713"/>
                  <a:pt x="408316" y="360540"/>
                  <a:pt x="407649" y="358548"/>
                </a:cubicBezTo>
                <a:cubicBezTo>
                  <a:pt x="406887" y="356556"/>
                  <a:pt x="404887" y="352952"/>
                  <a:pt x="403077" y="350580"/>
                </a:cubicBezTo>
                <a:cubicBezTo>
                  <a:pt x="399838" y="346312"/>
                  <a:pt x="396219" y="337397"/>
                  <a:pt x="395362" y="331611"/>
                </a:cubicBezTo>
                <a:cubicBezTo>
                  <a:pt x="393076" y="315581"/>
                  <a:pt x="393076" y="315866"/>
                  <a:pt x="396314" y="309796"/>
                </a:cubicBezTo>
                <a:cubicBezTo>
                  <a:pt x="398029" y="306571"/>
                  <a:pt x="401553" y="302018"/>
                  <a:pt x="404125" y="299742"/>
                </a:cubicBezTo>
                <a:cubicBezTo>
                  <a:pt x="406696" y="297371"/>
                  <a:pt x="408792" y="294999"/>
                  <a:pt x="408792" y="294525"/>
                </a:cubicBezTo>
                <a:cubicBezTo>
                  <a:pt x="408792" y="293956"/>
                  <a:pt x="411268" y="291964"/>
                  <a:pt x="414412" y="290067"/>
                </a:cubicBezTo>
                <a:cubicBezTo>
                  <a:pt x="417555" y="288170"/>
                  <a:pt x="422127" y="284946"/>
                  <a:pt x="424794" y="282954"/>
                </a:cubicBezTo>
                <a:cubicBezTo>
                  <a:pt x="427461" y="280962"/>
                  <a:pt x="432128" y="277642"/>
                  <a:pt x="435462" y="275556"/>
                </a:cubicBezTo>
                <a:cubicBezTo>
                  <a:pt x="438700" y="273469"/>
                  <a:pt x="443272" y="270434"/>
                  <a:pt x="445654" y="268632"/>
                </a:cubicBezTo>
                <a:cubicBezTo>
                  <a:pt x="448035" y="266830"/>
                  <a:pt x="454512" y="262277"/>
                  <a:pt x="460036" y="258388"/>
                </a:cubicBezTo>
                <a:cubicBezTo>
                  <a:pt x="469085" y="252128"/>
                  <a:pt x="473467" y="248619"/>
                  <a:pt x="485373" y="238470"/>
                </a:cubicBezTo>
                <a:cubicBezTo>
                  <a:pt x="487278" y="236857"/>
                  <a:pt x="490040" y="234107"/>
                  <a:pt x="491564" y="232305"/>
                </a:cubicBezTo>
                <a:cubicBezTo>
                  <a:pt x="493088" y="230503"/>
                  <a:pt x="494993" y="228511"/>
                  <a:pt x="495850" y="227847"/>
                </a:cubicBezTo>
                <a:cubicBezTo>
                  <a:pt x="496612" y="227183"/>
                  <a:pt x="499184" y="224432"/>
                  <a:pt x="501565" y="221682"/>
                </a:cubicBezTo>
                <a:cubicBezTo>
                  <a:pt x="503851" y="218931"/>
                  <a:pt x="507280" y="215327"/>
                  <a:pt x="509090" y="213715"/>
                </a:cubicBezTo>
                <a:cubicBezTo>
                  <a:pt x="510900" y="212102"/>
                  <a:pt x="513567" y="208972"/>
                  <a:pt x="515091" y="206791"/>
                </a:cubicBezTo>
                <a:cubicBezTo>
                  <a:pt x="516615" y="204609"/>
                  <a:pt x="518710" y="201479"/>
                  <a:pt x="519949" y="199867"/>
                </a:cubicBezTo>
                <a:cubicBezTo>
                  <a:pt x="524044" y="194271"/>
                  <a:pt x="528235" y="186778"/>
                  <a:pt x="529855" y="182035"/>
                </a:cubicBezTo>
                <a:cubicBezTo>
                  <a:pt x="530712" y="179474"/>
                  <a:pt x="532712" y="174827"/>
                  <a:pt x="534141" y="171792"/>
                </a:cubicBezTo>
                <a:cubicBezTo>
                  <a:pt x="536617" y="166575"/>
                  <a:pt x="536713" y="165437"/>
                  <a:pt x="536141" y="150261"/>
                </a:cubicBezTo>
                <a:cubicBezTo>
                  <a:pt x="535760" y="141440"/>
                  <a:pt x="534903" y="132145"/>
                  <a:pt x="534141" y="129489"/>
                </a:cubicBezTo>
                <a:cubicBezTo>
                  <a:pt x="530807" y="117539"/>
                  <a:pt x="516901" y="97715"/>
                  <a:pt x="502613" y="84626"/>
                </a:cubicBezTo>
                <a:cubicBezTo>
                  <a:pt x="498803" y="81117"/>
                  <a:pt x="494517" y="77133"/>
                  <a:pt x="492802" y="75616"/>
                </a:cubicBezTo>
                <a:cubicBezTo>
                  <a:pt x="491183" y="74098"/>
                  <a:pt x="488230" y="71442"/>
                  <a:pt x="486421" y="69640"/>
                </a:cubicBezTo>
                <a:cubicBezTo>
                  <a:pt x="484516" y="67838"/>
                  <a:pt x="479848" y="63949"/>
                  <a:pt x="475848" y="60819"/>
                </a:cubicBezTo>
                <a:cubicBezTo>
                  <a:pt x="468037" y="54654"/>
                  <a:pt x="464513" y="51809"/>
                  <a:pt x="454607" y="43462"/>
                </a:cubicBezTo>
                <a:cubicBezTo>
                  <a:pt x="442891" y="33598"/>
                  <a:pt x="435652" y="27907"/>
                  <a:pt x="430890" y="24777"/>
                </a:cubicBezTo>
                <a:cubicBezTo>
                  <a:pt x="416983" y="15767"/>
                  <a:pt x="413840" y="13870"/>
                  <a:pt x="407839" y="11024"/>
                </a:cubicBezTo>
                <a:cubicBezTo>
                  <a:pt x="393742" y="4385"/>
                  <a:pt x="377074" y="875"/>
                  <a:pt x="355261" y="22"/>
                </a:cubicBezTo>
                <a:cubicBezTo>
                  <a:pt x="347260" y="-263"/>
                  <a:pt x="316114" y="2298"/>
                  <a:pt x="307541" y="4005"/>
                </a:cubicBezTo>
                <a:cubicBezTo>
                  <a:pt x="305255" y="4480"/>
                  <a:pt x="301064" y="5144"/>
                  <a:pt x="298111" y="5428"/>
                </a:cubicBezTo>
                <a:cubicBezTo>
                  <a:pt x="282776" y="7230"/>
                  <a:pt x="234008" y="16905"/>
                  <a:pt x="219625" y="21078"/>
                </a:cubicBezTo>
                <a:cubicBezTo>
                  <a:pt x="217625" y="21647"/>
                  <a:pt x="212863" y="22880"/>
                  <a:pt x="208957" y="23734"/>
                </a:cubicBezTo>
                <a:cubicBezTo>
                  <a:pt x="205052" y="24682"/>
                  <a:pt x="200861" y="25820"/>
                  <a:pt x="199528" y="26295"/>
                </a:cubicBezTo>
                <a:cubicBezTo>
                  <a:pt x="198289" y="26769"/>
                  <a:pt x="196480" y="27243"/>
                  <a:pt x="195622" y="27243"/>
                </a:cubicBezTo>
                <a:cubicBezTo>
                  <a:pt x="194765" y="27243"/>
                  <a:pt x="190574" y="28192"/>
                  <a:pt x="186193" y="29425"/>
                </a:cubicBezTo>
                <a:cubicBezTo>
                  <a:pt x="172286" y="33408"/>
                  <a:pt x="171238" y="33598"/>
                  <a:pt x="166762" y="34452"/>
                </a:cubicBezTo>
                <a:cubicBezTo>
                  <a:pt x="164380" y="34926"/>
                  <a:pt x="161904" y="35685"/>
                  <a:pt x="161237" y="36254"/>
                </a:cubicBezTo>
                <a:cubicBezTo>
                  <a:pt x="160570" y="36728"/>
                  <a:pt x="158475" y="37487"/>
                  <a:pt x="156760" y="37676"/>
                </a:cubicBezTo>
                <a:cubicBezTo>
                  <a:pt x="149617" y="38720"/>
                  <a:pt x="77036" y="61104"/>
                  <a:pt x="68083" y="64993"/>
                </a:cubicBezTo>
                <a:cubicBezTo>
                  <a:pt x="64177" y="66700"/>
                  <a:pt x="59415" y="68597"/>
                  <a:pt x="57415" y="69261"/>
                </a:cubicBezTo>
                <a:cubicBezTo>
                  <a:pt x="46747" y="72865"/>
                  <a:pt x="44365" y="73908"/>
                  <a:pt x="38936" y="77038"/>
                </a:cubicBezTo>
                <a:cubicBezTo>
                  <a:pt x="35698" y="78935"/>
                  <a:pt x="31983" y="80927"/>
                  <a:pt x="30554" y="81496"/>
                </a:cubicBezTo>
                <a:cubicBezTo>
                  <a:pt x="29221" y="82065"/>
                  <a:pt x="26458" y="83962"/>
                  <a:pt x="24649" y="85575"/>
                </a:cubicBezTo>
                <a:cubicBezTo>
                  <a:pt x="22839" y="87282"/>
                  <a:pt x="19315" y="90033"/>
                  <a:pt x="16933" y="91645"/>
                </a:cubicBezTo>
                <a:cubicBezTo>
                  <a:pt x="14552" y="93352"/>
                  <a:pt x="12171" y="95629"/>
                  <a:pt x="11695" y="96767"/>
                </a:cubicBezTo>
                <a:cubicBezTo>
                  <a:pt x="11218" y="97905"/>
                  <a:pt x="10171" y="99517"/>
                  <a:pt x="9313" y="100276"/>
                </a:cubicBezTo>
                <a:cubicBezTo>
                  <a:pt x="7218" y="102268"/>
                  <a:pt x="2932" y="110710"/>
                  <a:pt x="2932" y="112796"/>
                </a:cubicBezTo>
                <a:cubicBezTo>
                  <a:pt x="2932" y="113650"/>
                  <a:pt x="2360" y="115357"/>
                  <a:pt x="1693" y="116400"/>
                </a:cubicBezTo>
                <a:cubicBezTo>
                  <a:pt x="169" y="119341"/>
                  <a:pt x="-593" y="135844"/>
                  <a:pt x="550" y="141915"/>
                </a:cubicBezTo>
                <a:lnTo>
                  <a:pt x="550" y="14191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0" name="Google Shape;1620;p29"/>
          <p:cNvGrpSpPr/>
          <p:nvPr/>
        </p:nvGrpSpPr>
        <p:grpSpPr>
          <a:xfrm rot="-4517900">
            <a:off x="335356" y="4686132"/>
            <a:ext cx="1187781" cy="1066381"/>
            <a:chOff x="1107903" y="-140329"/>
            <a:chExt cx="2031283" cy="1939431"/>
          </a:xfrm>
        </p:grpSpPr>
        <p:sp>
          <p:nvSpPr>
            <p:cNvPr id="1621" name="Google Shape;1621;p29"/>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2" name="Google Shape;1622;p29"/>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3" name="Google Shape;1623;p29"/>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4" name="Google Shape;1624;p29"/>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5" name="Google Shape;1625;p29"/>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6" name="Google Shape;1626;p29"/>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7" name="Google Shape;1627;p29"/>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28" name="Google Shape;1628;p29"/>
          <p:cNvGrpSpPr/>
          <p:nvPr/>
        </p:nvGrpSpPr>
        <p:grpSpPr>
          <a:xfrm>
            <a:off x="4434290" y="4552831"/>
            <a:ext cx="275419" cy="383520"/>
            <a:chOff x="3594258" y="163138"/>
            <a:chExt cx="545060" cy="758845"/>
          </a:xfrm>
        </p:grpSpPr>
        <p:grpSp>
          <p:nvGrpSpPr>
            <p:cNvPr id="1629" name="Google Shape;1629;p29"/>
            <p:cNvGrpSpPr/>
            <p:nvPr/>
          </p:nvGrpSpPr>
          <p:grpSpPr>
            <a:xfrm>
              <a:off x="3617910" y="518450"/>
              <a:ext cx="260999" cy="403533"/>
              <a:chOff x="3617910" y="518450"/>
              <a:chExt cx="260999" cy="403533"/>
            </a:xfrm>
          </p:grpSpPr>
          <p:sp>
            <p:nvSpPr>
              <p:cNvPr id="1630" name="Google Shape;1630;p2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1" name="Google Shape;1631;p2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2" name="Google Shape;1632;p2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3" name="Google Shape;1633;p2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4" name="Google Shape;1634;p29"/>
            <p:cNvGrpSpPr/>
            <p:nvPr/>
          </p:nvGrpSpPr>
          <p:grpSpPr>
            <a:xfrm>
              <a:off x="3878351" y="317086"/>
              <a:ext cx="260967" cy="403549"/>
              <a:chOff x="3878351" y="317086"/>
              <a:chExt cx="260967" cy="403549"/>
            </a:xfrm>
          </p:grpSpPr>
          <p:sp>
            <p:nvSpPr>
              <p:cNvPr id="1635" name="Google Shape;1635;p2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6" name="Google Shape;1636;p2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7" name="Google Shape;1637;p2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8" name="Google Shape;1638;p2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9" name="Google Shape;1639;p29"/>
            <p:cNvGrpSpPr/>
            <p:nvPr/>
          </p:nvGrpSpPr>
          <p:grpSpPr>
            <a:xfrm>
              <a:off x="3594258" y="163138"/>
              <a:ext cx="260999" cy="403622"/>
              <a:chOff x="3594258" y="163138"/>
              <a:chExt cx="260999" cy="403622"/>
            </a:xfrm>
          </p:grpSpPr>
          <p:sp>
            <p:nvSpPr>
              <p:cNvPr id="1640" name="Google Shape;1640;p2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1" name="Google Shape;1641;p2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2" name="Google Shape;1642;p2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3" name="Google Shape;1643;p2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44" name="Google Shape;1644;p29"/>
          <p:cNvGrpSpPr/>
          <p:nvPr/>
        </p:nvGrpSpPr>
        <p:grpSpPr>
          <a:xfrm>
            <a:off x="8517865" y="-398908"/>
            <a:ext cx="561359" cy="1574492"/>
            <a:chOff x="2844040" y="-543246"/>
            <a:chExt cx="770462" cy="2160983"/>
          </a:xfrm>
        </p:grpSpPr>
        <p:grpSp>
          <p:nvGrpSpPr>
            <p:cNvPr id="1645" name="Google Shape;1645;p29"/>
            <p:cNvGrpSpPr/>
            <p:nvPr/>
          </p:nvGrpSpPr>
          <p:grpSpPr>
            <a:xfrm>
              <a:off x="2844040" y="-107906"/>
              <a:ext cx="581167" cy="1454274"/>
              <a:chOff x="2844040" y="-107906"/>
              <a:chExt cx="581167" cy="1454274"/>
            </a:xfrm>
          </p:grpSpPr>
          <p:sp>
            <p:nvSpPr>
              <p:cNvPr id="1646" name="Google Shape;1646;p29"/>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7" name="Google Shape;1647;p29"/>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8" name="Google Shape;1648;p29"/>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9" name="Google Shape;1649;p29"/>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0" name="Google Shape;1650;p29"/>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1" name="Google Shape;1651;p29"/>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2" name="Google Shape;1652;p29"/>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3" name="Google Shape;1653;p29"/>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4" name="Google Shape;1654;p29"/>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5" name="Google Shape;1655;p29"/>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6" name="Google Shape;1656;p29"/>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7" name="Google Shape;1657;p29"/>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8" name="Google Shape;1658;p29"/>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59" name="Google Shape;1659;p29"/>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2">
  <p:cSld name="ONE_COLUMN_TEXT_3">
    <p:bg>
      <p:bgPr>
        <a:blipFill>
          <a:blip r:embed="rId2">
            <a:alphaModFix/>
          </a:blip>
          <a:stretch>
            <a:fillRect/>
          </a:stretch>
        </a:blipFill>
        <a:effectLst/>
      </p:bgPr>
    </p:bg>
    <p:spTree>
      <p:nvGrpSpPr>
        <p:cNvPr id="1" name="Shape 1660"/>
        <p:cNvGrpSpPr/>
        <p:nvPr/>
      </p:nvGrpSpPr>
      <p:grpSpPr>
        <a:xfrm>
          <a:off x="0" y="0"/>
          <a:ext cx="0" cy="0"/>
          <a:chOff x="0" y="0"/>
          <a:chExt cx="0" cy="0"/>
        </a:xfrm>
      </p:grpSpPr>
      <p:sp>
        <p:nvSpPr>
          <p:cNvPr id="1661" name="Google Shape;1661;p30"/>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2" name="Google Shape;1662;p30"/>
          <p:cNvSpPr txBox="1">
            <a:spLocks noGrp="1"/>
          </p:cNvSpPr>
          <p:nvPr>
            <p:ph type="subTitle" idx="1"/>
          </p:nvPr>
        </p:nvSpPr>
        <p:spPr>
          <a:xfrm>
            <a:off x="713225" y="2241475"/>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
          <p:cNvSpPr txBox="1">
            <a:spLocks noGrp="1"/>
          </p:cNvSpPr>
          <p:nvPr>
            <p:ph type="subTitle" idx="1"/>
          </p:nvPr>
        </p:nvSpPr>
        <p:spPr>
          <a:xfrm>
            <a:off x="713225" y="1127225"/>
            <a:ext cx="7717500" cy="347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200">
                <a:solidFill>
                  <a:schemeClr val="dk1"/>
                </a:solidFill>
                <a:latin typeface="Barlow"/>
                <a:ea typeface="Barlow"/>
                <a:cs typeface="Barlow"/>
                <a:sym typeface="Barlow"/>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265" name="Google Shape;265;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1663"/>
        <p:cNvGrpSpPr/>
        <p:nvPr/>
      </p:nvGrpSpPr>
      <p:grpSpPr>
        <a:xfrm>
          <a:off x="0" y="0"/>
          <a:ext cx="0" cy="0"/>
          <a:chOff x="0" y="0"/>
          <a:chExt cx="0" cy="0"/>
        </a:xfrm>
      </p:grpSpPr>
      <p:sp>
        <p:nvSpPr>
          <p:cNvPr id="1664" name="Google Shape;1664;p3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5" name="Google Shape;1665;p31"/>
          <p:cNvSpPr/>
          <p:nvPr/>
        </p:nvSpPr>
        <p:spPr>
          <a:xfrm rot="-7015211">
            <a:off x="423676" y="2654912"/>
            <a:ext cx="6769223" cy="687494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1"/>
          <p:cNvSpPr/>
          <p:nvPr/>
        </p:nvSpPr>
        <p:spPr>
          <a:xfrm rot="-5082595">
            <a:off x="5129510" y="-5468329"/>
            <a:ext cx="6783872" cy="688867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1"/>
          <p:cNvSpPr/>
          <p:nvPr/>
        </p:nvSpPr>
        <p:spPr>
          <a:xfrm>
            <a:off x="8462393" y="4505026"/>
            <a:ext cx="328929" cy="729356"/>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68" name="Google Shape;1668;p31"/>
          <p:cNvGrpSpPr/>
          <p:nvPr/>
        </p:nvGrpSpPr>
        <p:grpSpPr>
          <a:xfrm>
            <a:off x="8401664" y="124774"/>
            <a:ext cx="626789" cy="704489"/>
            <a:chOff x="8401664" y="124774"/>
            <a:chExt cx="626789" cy="704489"/>
          </a:xfrm>
        </p:grpSpPr>
        <p:grpSp>
          <p:nvGrpSpPr>
            <p:cNvPr id="1669" name="Google Shape;1669;p31"/>
            <p:cNvGrpSpPr/>
            <p:nvPr/>
          </p:nvGrpSpPr>
          <p:grpSpPr>
            <a:xfrm rot="-3374883">
              <a:off x="8443502" y="586189"/>
              <a:ext cx="198206" cy="206576"/>
              <a:chOff x="10966468" y="5670597"/>
              <a:chExt cx="321621" cy="335202"/>
            </a:xfrm>
          </p:grpSpPr>
          <p:sp>
            <p:nvSpPr>
              <p:cNvPr id="1670" name="Google Shape;1670;p31"/>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71" name="Google Shape;1671;p31"/>
              <p:cNvGrpSpPr/>
              <p:nvPr/>
            </p:nvGrpSpPr>
            <p:grpSpPr>
              <a:xfrm>
                <a:off x="11087736" y="5795992"/>
                <a:ext cx="102059" cy="89475"/>
                <a:chOff x="11087736" y="5795992"/>
                <a:chExt cx="102059" cy="89475"/>
              </a:xfrm>
            </p:grpSpPr>
            <p:sp>
              <p:nvSpPr>
                <p:cNvPr id="1672" name="Google Shape;1672;p31"/>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3" name="Google Shape;1673;p31"/>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4" name="Google Shape;1674;p31"/>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5" name="Google Shape;1675;p31"/>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6" name="Google Shape;1676;p31"/>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7" name="Google Shape;1677;p31"/>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8" name="Google Shape;1678;p31"/>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79" name="Google Shape;1679;p31"/>
            <p:cNvGrpSpPr/>
            <p:nvPr/>
          </p:nvGrpSpPr>
          <p:grpSpPr>
            <a:xfrm rot="-3374883">
              <a:off x="8850334" y="486070"/>
              <a:ext cx="151507" cy="144993"/>
              <a:chOff x="11526702" y="6119919"/>
              <a:chExt cx="245845" cy="235275"/>
            </a:xfrm>
          </p:grpSpPr>
          <p:sp>
            <p:nvSpPr>
              <p:cNvPr id="1680" name="Google Shape;1680;p31"/>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81" name="Google Shape;1681;p31"/>
              <p:cNvGrpSpPr/>
              <p:nvPr/>
            </p:nvGrpSpPr>
            <p:grpSpPr>
              <a:xfrm>
                <a:off x="11609417" y="6218399"/>
                <a:ext cx="79308" cy="65120"/>
                <a:chOff x="11609417" y="6218399"/>
                <a:chExt cx="79308" cy="65120"/>
              </a:xfrm>
            </p:grpSpPr>
            <p:sp>
              <p:nvSpPr>
                <p:cNvPr id="1682" name="Google Shape;1682;p31"/>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3" name="Google Shape;1683;p31"/>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4" name="Google Shape;1684;p31"/>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5" name="Google Shape;1685;p31"/>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6" name="Google Shape;1686;p31"/>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7" name="Google Shape;1687;p31"/>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8" name="Google Shape;1688;p31"/>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89" name="Google Shape;1689;p31"/>
            <p:cNvSpPr/>
            <p:nvPr/>
          </p:nvSpPr>
          <p:spPr>
            <a:xfrm rot="-3374729">
              <a:off x="8527940" y="181949"/>
              <a:ext cx="310486" cy="323600"/>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p:cSld name="TITLE_ONLY_2_1">
    <p:bg>
      <p:bgPr>
        <a:blipFill>
          <a:blip r:embed="rId2">
            <a:alphaModFix/>
          </a:blip>
          <a:stretch>
            <a:fillRect/>
          </a:stretch>
        </a:blipFill>
        <a:effectLst/>
      </p:bgPr>
    </p:bg>
    <p:spTree>
      <p:nvGrpSpPr>
        <p:cNvPr id="1" name="Shape 1690"/>
        <p:cNvGrpSpPr/>
        <p:nvPr/>
      </p:nvGrpSpPr>
      <p:grpSpPr>
        <a:xfrm>
          <a:off x="0" y="0"/>
          <a:ext cx="0" cy="0"/>
          <a:chOff x="0" y="0"/>
          <a:chExt cx="0" cy="0"/>
        </a:xfrm>
      </p:grpSpPr>
      <p:sp>
        <p:nvSpPr>
          <p:cNvPr id="1691" name="Google Shape;1691;p3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2" name="Google Shape;1692;p32"/>
          <p:cNvSpPr/>
          <p:nvPr/>
        </p:nvSpPr>
        <p:spPr>
          <a:xfrm rot="10800000">
            <a:off x="954781" y="1507639"/>
            <a:ext cx="7355794" cy="2998986"/>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3" name="Google Shape;1693;p32"/>
          <p:cNvGrpSpPr/>
          <p:nvPr/>
        </p:nvGrpSpPr>
        <p:grpSpPr>
          <a:xfrm>
            <a:off x="8226002" y="3690640"/>
            <a:ext cx="748653" cy="1273034"/>
            <a:chOff x="8226002" y="3690640"/>
            <a:chExt cx="748653" cy="1273034"/>
          </a:xfrm>
        </p:grpSpPr>
        <p:sp>
          <p:nvSpPr>
            <p:cNvPr id="1694" name="Google Shape;1694;p32"/>
            <p:cNvSpPr/>
            <p:nvPr/>
          </p:nvSpPr>
          <p:spPr>
            <a:xfrm>
              <a:off x="8226002" y="4376103"/>
              <a:ext cx="450401" cy="366692"/>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5" name="Google Shape;1695;p32"/>
            <p:cNvGrpSpPr/>
            <p:nvPr/>
          </p:nvGrpSpPr>
          <p:grpSpPr>
            <a:xfrm>
              <a:off x="8378156" y="4457072"/>
              <a:ext cx="238000" cy="248049"/>
              <a:chOff x="10966468" y="5670597"/>
              <a:chExt cx="321621" cy="335202"/>
            </a:xfrm>
          </p:grpSpPr>
          <p:sp>
            <p:nvSpPr>
              <p:cNvPr id="1696" name="Google Shape;1696;p32"/>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7" name="Google Shape;1697;p32"/>
              <p:cNvGrpSpPr/>
              <p:nvPr/>
            </p:nvGrpSpPr>
            <p:grpSpPr>
              <a:xfrm>
                <a:off x="11087736" y="5795992"/>
                <a:ext cx="102059" cy="89475"/>
                <a:chOff x="11087736" y="5795992"/>
                <a:chExt cx="102059" cy="89475"/>
              </a:xfrm>
            </p:grpSpPr>
            <p:sp>
              <p:nvSpPr>
                <p:cNvPr id="1698" name="Google Shape;1698;p32"/>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99" name="Google Shape;1699;p32"/>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0" name="Google Shape;1700;p32"/>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1" name="Google Shape;1701;p32"/>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2" name="Google Shape;1702;p32"/>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3" name="Google Shape;1703;p32"/>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4" name="Google Shape;1704;p32"/>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05" name="Google Shape;1705;p32"/>
            <p:cNvGrpSpPr/>
            <p:nvPr/>
          </p:nvGrpSpPr>
          <p:grpSpPr>
            <a:xfrm>
              <a:off x="8792730" y="4789571"/>
              <a:ext cx="181925" cy="174103"/>
              <a:chOff x="11526702" y="6119919"/>
              <a:chExt cx="245845" cy="235275"/>
            </a:xfrm>
          </p:grpSpPr>
          <p:sp>
            <p:nvSpPr>
              <p:cNvPr id="1706" name="Google Shape;1706;p32"/>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7" name="Google Shape;1707;p32"/>
              <p:cNvGrpSpPr/>
              <p:nvPr/>
            </p:nvGrpSpPr>
            <p:grpSpPr>
              <a:xfrm>
                <a:off x="11609417" y="6218399"/>
                <a:ext cx="79308" cy="65120"/>
                <a:chOff x="11609417" y="6218399"/>
                <a:chExt cx="79308" cy="65120"/>
              </a:xfrm>
            </p:grpSpPr>
            <p:sp>
              <p:nvSpPr>
                <p:cNvPr id="1708" name="Google Shape;1708;p32"/>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9" name="Google Shape;1709;p32"/>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0" name="Google Shape;1710;p32"/>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1" name="Google Shape;1711;p32"/>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2" name="Google Shape;1712;p32"/>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3" name="Google Shape;1713;p32"/>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4" name="Google Shape;1714;p32"/>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15" name="Google Shape;1715;p32"/>
            <p:cNvGrpSpPr/>
            <p:nvPr/>
          </p:nvGrpSpPr>
          <p:grpSpPr>
            <a:xfrm>
              <a:off x="8629023" y="3690640"/>
              <a:ext cx="345631" cy="282684"/>
              <a:chOff x="8218619" y="5174386"/>
              <a:chExt cx="702644" cy="574678"/>
            </a:xfrm>
          </p:grpSpPr>
          <p:sp>
            <p:nvSpPr>
              <p:cNvPr id="1716" name="Google Shape;1716;p32"/>
              <p:cNvSpPr/>
              <p:nvPr/>
            </p:nvSpPr>
            <p:spPr>
              <a:xfrm>
                <a:off x="8380405" y="5373312"/>
                <a:ext cx="98970" cy="79483"/>
              </a:xfrm>
              <a:custGeom>
                <a:avLst/>
                <a:gdLst/>
                <a:ahLst/>
                <a:cxnLst/>
                <a:rect l="l" t="t" r="r" b="b"/>
                <a:pathLst>
                  <a:path w="98970" h="79483" extrusionOk="0">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7" name="Google Shape;1717;p32"/>
              <p:cNvSpPr/>
              <p:nvPr/>
            </p:nvSpPr>
            <p:spPr>
              <a:xfrm>
                <a:off x="8218619" y="5370740"/>
                <a:ext cx="78955" cy="67233"/>
              </a:xfrm>
              <a:custGeom>
                <a:avLst/>
                <a:gdLst/>
                <a:ahLst/>
                <a:cxnLst/>
                <a:rect l="l" t="t" r="r" b="b"/>
                <a:pathLst>
                  <a:path w="78955" h="67233" extrusionOk="0">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8" name="Google Shape;1718;p32"/>
              <p:cNvSpPr/>
              <p:nvPr/>
            </p:nvSpPr>
            <p:spPr>
              <a:xfrm>
                <a:off x="8270204" y="5505911"/>
                <a:ext cx="78745" cy="77736"/>
              </a:xfrm>
              <a:custGeom>
                <a:avLst/>
                <a:gdLst/>
                <a:ahLst/>
                <a:cxnLst/>
                <a:rect l="l" t="t" r="r" b="b"/>
                <a:pathLst>
                  <a:path w="78745" h="77736" extrusionOk="0">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9" name="Google Shape;1719;p32"/>
              <p:cNvSpPr/>
              <p:nvPr/>
            </p:nvSpPr>
            <p:spPr>
              <a:xfrm>
                <a:off x="8436474" y="5536190"/>
                <a:ext cx="87613" cy="64525"/>
              </a:xfrm>
              <a:custGeom>
                <a:avLst/>
                <a:gdLst/>
                <a:ahLst/>
                <a:cxnLst/>
                <a:rect l="l" t="t" r="r" b="b"/>
                <a:pathLst>
                  <a:path w="87613" h="64525" extrusionOk="0">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0" name="Google Shape;1720;p32"/>
              <p:cNvSpPr/>
              <p:nvPr/>
            </p:nvSpPr>
            <p:spPr>
              <a:xfrm>
                <a:off x="8422307" y="5660732"/>
                <a:ext cx="95113" cy="88332"/>
              </a:xfrm>
              <a:custGeom>
                <a:avLst/>
                <a:gdLst/>
                <a:ahLst/>
                <a:cxnLst/>
                <a:rect l="l" t="t" r="r" b="b"/>
                <a:pathLst>
                  <a:path w="95113" h="88332" extrusionOk="0">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1" name="Google Shape;1721;p32"/>
              <p:cNvSpPr/>
              <p:nvPr/>
            </p:nvSpPr>
            <p:spPr>
              <a:xfrm>
                <a:off x="8571418" y="5651988"/>
                <a:ext cx="89810" cy="82025"/>
              </a:xfrm>
              <a:custGeom>
                <a:avLst/>
                <a:gdLst/>
                <a:ahLst/>
                <a:cxnLst/>
                <a:rect l="l" t="t" r="r" b="b"/>
                <a:pathLst>
                  <a:path w="89810" h="82025" extrusionOk="0">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2" name="Google Shape;1722;p32"/>
              <p:cNvSpPr/>
              <p:nvPr/>
            </p:nvSpPr>
            <p:spPr>
              <a:xfrm>
                <a:off x="8715090" y="5562427"/>
                <a:ext cx="87515" cy="76382"/>
              </a:xfrm>
              <a:custGeom>
                <a:avLst/>
                <a:gdLst/>
                <a:ahLst/>
                <a:cxnLst/>
                <a:rect l="l" t="t" r="r" b="b"/>
                <a:pathLst>
                  <a:path w="87515" h="76382" extrusionOk="0">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3" name="Google Shape;1723;p32"/>
              <p:cNvSpPr/>
              <p:nvPr/>
            </p:nvSpPr>
            <p:spPr>
              <a:xfrm>
                <a:off x="8559115" y="5457662"/>
                <a:ext cx="86125" cy="81117"/>
              </a:xfrm>
              <a:custGeom>
                <a:avLst/>
                <a:gdLst/>
                <a:ahLst/>
                <a:cxnLst/>
                <a:rect l="l" t="t" r="r" b="b"/>
                <a:pathLst>
                  <a:path w="86125" h="81117" extrusionOk="0">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4" name="Google Shape;1724;p32"/>
              <p:cNvSpPr/>
              <p:nvPr/>
            </p:nvSpPr>
            <p:spPr>
              <a:xfrm>
                <a:off x="8526604" y="5321049"/>
                <a:ext cx="93374" cy="89263"/>
              </a:xfrm>
              <a:custGeom>
                <a:avLst/>
                <a:gdLst/>
                <a:ahLst/>
                <a:cxnLst/>
                <a:rect l="l" t="t" r="r" b="b"/>
                <a:pathLst>
                  <a:path w="93374" h="89263" extrusionOk="0">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5" name="Google Shape;1725;p32"/>
              <p:cNvSpPr/>
              <p:nvPr/>
            </p:nvSpPr>
            <p:spPr>
              <a:xfrm>
                <a:off x="8302891" y="5247139"/>
                <a:ext cx="81153" cy="76001"/>
              </a:xfrm>
              <a:custGeom>
                <a:avLst/>
                <a:gdLst/>
                <a:ahLst/>
                <a:cxnLst/>
                <a:rect l="l" t="t" r="r" b="b"/>
                <a:pathLst>
                  <a:path w="81153" h="76001" extrusionOk="0">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6" name="Google Shape;1726;p32"/>
              <p:cNvSpPr/>
              <p:nvPr/>
            </p:nvSpPr>
            <p:spPr>
              <a:xfrm>
                <a:off x="8463734" y="5174386"/>
                <a:ext cx="84930" cy="80800"/>
              </a:xfrm>
              <a:custGeom>
                <a:avLst/>
                <a:gdLst/>
                <a:ahLst/>
                <a:cxnLst/>
                <a:rect l="l" t="t" r="r" b="b"/>
                <a:pathLst>
                  <a:path w="84930" h="80800" extrusionOk="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7" name="Google Shape;1727;p32"/>
              <p:cNvSpPr/>
              <p:nvPr/>
            </p:nvSpPr>
            <p:spPr>
              <a:xfrm>
                <a:off x="8627309" y="5224091"/>
                <a:ext cx="75445" cy="73207"/>
              </a:xfrm>
              <a:custGeom>
                <a:avLst/>
                <a:gdLst/>
                <a:ahLst/>
                <a:cxnLst/>
                <a:rect l="l" t="t" r="r" b="b"/>
                <a:pathLst>
                  <a:path w="75445" h="73207" extrusionOk="0">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8" name="Google Shape;1728;p32"/>
              <p:cNvSpPr/>
              <p:nvPr/>
            </p:nvSpPr>
            <p:spPr>
              <a:xfrm>
                <a:off x="8786855" y="5293421"/>
                <a:ext cx="87298" cy="56832"/>
              </a:xfrm>
              <a:custGeom>
                <a:avLst/>
                <a:gdLst/>
                <a:ahLst/>
                <a:cxnLst/>
                <a:rect l="l" t="t" r="r" b="b"/>
                <a:pathLst>
                  <a:path w="87298" h="56832" extrusionOk="0">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9" name="Google Shape;1729;p32"/>
              <p:cNvSpPr/>
              <p:nvPr/>
            </p:nvSpPr>
            <p:spPr>
              <a:xfrm>
                <a:off x="8670764" y="5369824"/>
                <a:ext cx="95245" cy="80611"/>
              </a:xfrm>
              <a:custGeom>
                <a:avLst/>
                <a:gdLst/>
                <a:ahLst/>
                <a:cxnLst/>
                <a:rect l="l" t="t" r="r" b="b"/>
                <a:pathLst>
                  <a:path w="95245" h="80611" extrusionOk="0">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0" name="Google Shape;1730;p32"/>
              <p:cNvSpPr/>
              <p:nvPr/>
            </p:nvSpPr>
            <p:spPr>
              <a:xfrm>
                <a:off x="8829140" y="5469168"/>
                <a:ext cx="92123" cy="83687"/>
              </a:xfrm>
              <a:custGeom>
                <a:avLst/>
                <a:gdLst/>
                <a:ahLst/>
                <a:cxnLst/>
                <a:rect l="l" t="t" r="r" b="b"/>
                <a:pathLst>
                  <a:path w="92123" h="83687" extrusionOk="0">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731" name="Google Shape;1731;p32"/>
          <p:cNvSpPr/>
          <p:nvPr/>
        </p:nvSpPr>
        <p:spPr>
          <a:xfrm>
            <a:off x="3" y="4195104"/>
            <a:ext cx="1072984" cy="1092697"/>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32" name="Google Shape;1732;p32"/>
          <p:cNvGrpSpPr/>
          <p:nvPr/>
        </p:nvGrpSpPr>
        <p:grpSpPr>
          <a:xfrm rot="8901541">
            <a:off x="-68594" y="3744235"/>
            <a:ext cx="1548217" cy="1229064"/>
            <a:chOff x="2942485" y="-56344"/>
            <a:chExt cx="2092187" cy="1660898"/>
          </a:xfrm>
        </p:grpSpPr>
        <p:grpSp>
          <p:nvGrpSpPr>
            <p:cNvPr id="1733" name="Google Shape;1733;p32"/>
            <p:cNvGrpSpPr/>
            <p:nvPr/>
          </p:nvGrpSpPr>
          <p:grpSpPr>
            <a:xfrm>
              <a:off x="2942485" y="-56344"/>
              <a:ext cx="1873186" cy="790648"/>
              <a:chOff x="2942485" y="-56344"/>
              <a:chExt cx="1873186" cy="790648"/>
            </a:xfrm>
          </p:grpSpPr>
          <p:sp>
            <p:nvSpPr>
              <p:cNvPr id="1734" name="Google Shape;1734;p3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5" name="Google Shape;1735;p3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6" name="Google Shape;1736;p3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7" name="Google Shape;1737;p3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38" name="Google Shape;1738;p32"/>
            <p:cNvGrpSpPr/>
            <p:nvPr/>
          </p:nvGrpSpPr>
          <p:grpSpPr>
            <a:xfrm>
              <a:off x="4098733" y="86390"/>
              <a:ext cx="857413" cy="1518164"/>
              <a:chOff x="4098733" y="86390"/>
              <a:chExt cx="857413" cy="1518164"/>
            </a:xfrm>
          </p:grpSpPr>
          <p:sp>
            <p:nvSpPr>
              <p:cNvPr id="1739" name="Google Shape;1739;p3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0" name="Google Shape;1740;p3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1" name="Google Shape;1741;p3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2" name="Google Shape;1742;p3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43" name="Google Shape;1743;p32"/>
            <p:cNvGrpSpPr/>
            <p:nvPr/>
          </p:nvGrpSpPr>
          <p:grpSpPr>
            <a:xfrm>
              <a:off x="3310709" y="-34564"/>
              <a:ext cx="1723963" cy="1391012"/>
              <a:chOff x="3310709" y="-34564"/>
              <a:chExt cx="1723963" cy="1391012"/>
            </a:xfrm>
          </p:grpSpPr>
          <p:sp>
            <p:nvSpPr>
              <p:cNvPr id="1744" name="Google Shape;1744;p3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5" name="Google Shape;1745;p3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6" name="Google Shape;1746;p3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7" name="Google Shape;1747;p3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48" name="Google Shape;1748;p32"/>
          <p:cNvGrpSpPr/>
          <p:nvPr/>
        </p:nvGrpSpPr>
        <p:grpSpPr>
          <a:xfrm>
            <a:off x="645582" y="4687820"/>
            <a:ext cx="450360" cy="442066"/>
            <a:chOff x="1645290" y="5853325"/>
            <a:chExt cx="859630" cy="843798"/>
          </a:xfrm>
        </p:grpSpPr>
        <p:sp>
          <p:nvSpPr>
            <p:cNvPr id="1749" name="Google Shape;1749;p32"/>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50" name="Google Shape;1750;p32"/>
            <p:cNvGrpSpPr/>
            <p:nvPr/>
          </p:nvGrpSpPr>
          <p:grpSpPr>
            <a:xfrm>
              <a:off x="1975522" y="6477098"/>
              <a:ext cx="310865" cy="168431"/>
              <a:chOff x="1975522" y="6477098"/>
              <a:chExt cx="310865" cy="168431"/>
            </a:xfrm>
          </p:grpSpPr>
          <p:sp>
            <p:nvSpPr>
              <p:cNvPr id="1751" name="Google Shape;1751;p32"/>
              <p:cNvSpPr/>
              <p:nvPr/>
            </p:nvSpPr>
            <p:spPr>
              <a:xfrm>
                <a:off x="2063409"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2" name="Google Shape;1752;p32"/>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3" name="Google Shape;1753;p32"/>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4" name="Google Shape;1754;p32"/>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5" name="Google Shape;1755;p32"/>
              <p:cNvSpPr/>
              <p:nvPr/>
            </p:nvSpPr>
            <p:spPr>
              <a:xfrm>
                <a:off x="2151422"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6" name="Google Shape;1756;p32"/>
              <p:cNvSpPr/>
              <p:nvPr/>
            </p:nvSpPr>
            <p:spPr>
              <a:xfrm>
                <a:off x="2249737"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7" name="Google Shape;1757;p32"/>
              <p:cNvSpPr/>
              <p:nvPr/>
            </p:nvSpPr>
            <p:spPr>
              <a:xfrm>
                <a:off x="2167329"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8" name="Google Shape;1758;p32"/>
              <p:cNvSpPr/>
              <p:nvPr/>
            </p:nvSpPr>
            <p:spPr>
              <a:xfrm>
                <a:off x="2251970"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9" name="Google Shape;1759;p32"/>
              <p:cNvSpPr/>
              <p:nvPr/>
            </p:nvSpPr>
            <p:spPr>
              <a:xfrm>
                <a:off x="2231656"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60" name="Google Shape;1760;p32"/>
            <p:cNvGrpSpPr/>
            <p:nvPr/>
          </p:nvGrpSpPr>
          <p:grpSpPr>
            <a:xfrm>
              <a:off x="1966569" y="5951987"/>
              <a:ext cx="218691" cy="173414"/>
              <a:chOff x="1966569" y="5951987"/>
              <a:chExt cx="218691" cy="173414"/>
            </a:xfrm>
          </p:grpSpPr>
          <p:sp>
            <p:nvSpPr>
              <p:cNvPr id="1761" name="Google Shape;1761;p32"/>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2" name="Google Shape;1762;p32"/>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3" name="Google Shape;1763;p32"/>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4" name="Google Shape;1764;p32"/>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5" name="Google Shape;1765;p32"/>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6" name="Google Shape;1766;p32"/>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7" name="Google Shape;1767;p32"/>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8" name="Google Shape;1768;p32"/>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9" name="Google Shape;1769;p32"/>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4">
  <p:cSld name="TITLE_ONLY_3">
    <p:bg>
      <p:bgPr>
        <a:blipFill>
          <a:blip r:embed="rId2">
            <a:alphaModFix/>
          </a:blip>
          <a:stretch>
            <a:fillRect/>
          </a:stretch>
        </a:blipFill>
        <a:effectLst/>
      </p:bgPr>
    </p:bg>
    <p:spTree>
      <p:nvGrpSpPr>
        <p:cNvPr id="1" name="Shape 1770"/>
        <p:cNvGrpSpPr/>
        <p:nvPr/>
      </p:nvGrpSpPr>
      <p:grpSpPr>
        <a:xfrm>
          <a:off x="0" y="0"/>
          <a:ext cx="0" cy="0"/>
          <a:chOff x="0" y="0"/>
          <a:chExt cx="0" cy="0"/>
        </a:xfrm>
      </p:grpSpPr>
      <p:sp>
        <p:nvSpPr>
          <p:cNvPr id="1771" name="Google Shape;1771;p33"/>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2" name="Google Shape;1772;p33"/>
          <p:cNvSpPr/>
          <p:nvPr/>
        </p:nvSpPr>
        <p:spPr>
          <a:xfrm>
            <a:off x="1221363" y="1424200"/>
            <a:ext cx="6971370" cy="2794349"/>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33"/>
          <p:cNvSpPr/>
          <p:nvPr/>
        </p:nvSpPr>
        <p:spPr>
          <a:xfrm rot="-5626027">
            <a:off x="-2839300" y="1418484"/>
            <a:ext cx="7615805" cy="771945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4" name="Google Shape;1774;p33"/>
          <p:cNvGrpSpPr/>
          <p:nvPr/>
        </p:nvGrpSpPr>
        <p:grpSpPr>
          <a:xfrm>
            <a:off x="8456648" y="3681552"/>
            <a:ext cx="661115" cy="1534905"/>
            <a:chOff x="5801585" y="5081052"/>
            <a:chExt cx="921286" cy="2138942"/>
          </a:xfrm>
        </p:grpSpPr>
        <p:grpSp>
          <p:nvGrpSpPr>
            <p:cNvPr id="1775" name="Google Shape;1775;p33"/>
            <p:cNvGrpSpPr/>
            <p:nvPr/>
          </p:nvGrpSpPr>
          <p:grpSpPr>
            <a:xfrm>
              <a:off x="5928577" y="5441199"/>
              <a:ext cx="794294" cy="1642301"/>
              <a:chOff x="5928577" y="5441199"/>
              <a:chExt cx="794294" cy="1642301"/>
            </a:xfrm>
          </p:grpSpPr>
          <p:sp>
            <p:nvSpPr>
              <p:cNvPr id="1776" name="Google Shape;1776;p3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7" name="Google Shape;1777;p3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8" name="Google Shape;1778;p3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9" name="Google Shape;1779;p3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0" name="Google Shape;1780;p3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1" name="Google Shape;1781;p3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2" name="Google Shape;1782;p3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3" name="Google Shape;1783;p3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4" name="Google Shape;1784;p3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5" name="Google Shape;1785;p3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6" name="Google Shape;1786;p3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7" name="Google Shape;1787;p3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8" name="Google Shape;1788;p3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9" name="Google Shape;1789;p3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0" name="Google Shape;1790;p3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791" name="Google Shape;1791;p3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92" name="Google Shape;1792;p33"/>
          <p:cNvGrpSpPr/>
          <p:nvPr/>
        </p:nvGrpSpPr>
        <p:grpSpPr>
          <a:xfrm>
            <a:off x="8064526" y="4297746"/>
            <a:ext cx="1279173" cy="1558100"/>
            <a:chOff x="6461514" y="5104403"/>
            <a:chExt cx="1782571" cy="2171265"/>
          </a:xfrm>
        </p:grpSpPr>
        <p:sp>
          <p:nvSpPr>
            <p:cNvPr id="1793" name="Google Shape;1793;p3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4" name="Google Shape;1794;p3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5" name="Google Shape;1795;p3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6" name="Google Shape;1796;p3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7" name="Google Shape;1797;p3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8" name="Google Shape;1798;p3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9" name="Google Shape;1799;p3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0" name="Google Shape;1800;p33"/>
          <p:cNvGrpSpPr/>
          <p:nvPr/>
        </p:nvGrpSpPr>
        <p:grpSpPr>
          <a:xfrm>
            <a:off x="8384111" y="4215777"/>
            <a:ext cx="640027" cy="1107584"/>
            <a:chOff x="6910179" y="5113097"/>
            <a:chExt cx="1040018" cy="1799487"/>
          </a:xfrm>
        </p:grpSpPr>
        <p:sp>
          <p:nvSpPr>
            <p:cNvPr id="1801" name="Google Shape;1801;p3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2" name="Google Shape;1802;p3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03" name="Google Shape;1803;p33"/>
          <p:cNvSpPr/>
          <p:nvPr/>
        </p:nvSpPr>
        <p:spPr>
          <a:xfrm>
            <a:off x="-65277" y="4475373"/>
            <a:ext cx="1360513" cy="112239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04" name="Google Shape;1804;p33"/>
          <p:cNvGrpSpPr/>
          <p:nvPr/>
        </p:nvGrpSpPr>
        <p:grpSpPr>
          <a:xfrm>
            <a:off x="359076" y="4322052"/>
            <a:ext cx="1059269" cy="1429041"/>
            <a:chOff x="201286" y="5189621"/>
            <a:chExt cx="1476128" cy="1991417"/>
          </a:xfrm>
        </p:grpSpPr>
        <p:sp>
          <p:nvSpPr>
            <p:cNvPr id="1805" name="Google Shape;1805;p33"/>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6" name="Google Shape;1806;p33"/>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7" name="Google Shape;1807;p33"/>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8" name="Google Shape;1808;p33"/>
          <p:cNvGrpSpPr/>
          <p:nvPr/>
        </p:nvGrpSpPr>
        <p:grpSpPr>
          <a:xfrm>
            <a:off x="0" y="3788046"/>
            <a:ext cx="665829" cy="1622764"/>
            <a:chOff x="-447306" y="3705217"/>
            <a:chExt cx="1511186" cy="3683077"/>
          </a:xfrm>
        </p:grpSpPr>
        <p:grpSp>
          <p:nvGrpSpPr>
            <p:cNvPr id="1809" name="Google Shape;1809;p33"/>
            <p:cNvGrpSpPr/>
            <p:nvPr/>
          </p:nvGrpSpPr>
          <p:grpSpPr>
            <a:xfrm>
              <a:off x="-447306" y="3705217"/>
              <a:ext cx="1511186" cy="3683077"/>
              <a:chOff x="-447306" y="3705217"/>
              <a:chExt cx="1511186" cy="3683077"/>
            </a:xfrm>
          </p:grpSpPr>
          <p:sp>
            <p:nvSpPr>
              <p:cNvPr id="1810" name="Google Shape;1810;p3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1" name="Google Shape;1811;p3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2" name="Google Shape;1812;p3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3" name="Google Shape;1813;p3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4" name="Google Shape;1814;p3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5" name="Google Shape;1815;p3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6" name="Google Shape;1816;p3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7" name="Google Shape;1817;p3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8" name="Google Shape;1818;p3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9" name="Google Shape;1819;p3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0" name="Google Shape;1820;p3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1" name="Google Shape;1821;p3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2" name="Google Shape;1822;p3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3" name="Google Shape;1823;p3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24" name="Google Shape;1824;p33"/>
            <p:cNvGrpSpPr/>
            <p:nvPr/>
          </p:nvGrpSpPr>
          <p:grpSpPr>
            <a:xfrm>
              <a:off x="-131202" y="3705284"/>
              <a:ext cx="1190013" cy="3304167"/>
              <a:chOff x="-131202" y="3705284"/>
              <a:chExt cx="1190013" cy="3304167"/>
            </a:xfrm>
          </p:grpSpPr>
          <p:sp>
            <p:nvSpPr>
              <p:cNvPr id="1825" name="Google Shape;1825;p3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6" name="Google Shape;1826;p3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7" name="Google Shape;1827;p3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8" name="Google Shape;1828;p3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9" name="Google Shape;1829;p3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0" name="Google Shape;1830;p3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1" name="Google Shape;1831;p3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2" name="Google Shape;1832;p3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3" name="Google Shape;1833;p3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4" name="Google Shape;1834;p3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5" name="Google Shape;1835;p3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6" name="Google Shape;1836;p3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7" name="Google Shape;1837;p3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8" name="Google Shape;1838;p3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9" name="Google Shape;1839;p3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5">
  <p:cSld name="TITLE_ONLY_4">
    <p:bg>
      <p:bgPr>
        <a:blipFill>
          <a:blip r:embed="rId2">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3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2" name="Google Shape;1842;p34"/>
          <p:cNvSpPr/>
          <p:nvPr/>
        </p:nvSpPr>
        <p:spPr>
          <a:xfrm>
            <a:off x="4725331" y="4307023"/>
            <a:ext cx="880642" cy="2512688"/>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43" name="Google Shape;1843;p34"/>
          <p:cNvGrpSpPr/>
          <p:nvPr/>
        </p:nvGrpSpPr>
        <p:grpSpPr>
          <a:xfrm rot="4485999">
            <a:off x="-766418" y="-442262"/>
            <a:ext cx="1538835" cy="1441143"/>
            <a:chOff x="575020" y="5607269"/>
            <a:chExt cx="2667085" cy="2497766"/>
          </a:xfrm>
        </p:grpSpPr>
        <p:grpSp>
          <p:nvGrpSpPr>
            <p:cNvPr id="1844" name="Google Shape;1844;p34"/>
            <p:cNvGrpSpPr/>
            <p:nvPr/>
          </p:nvGrpSpPr>
          <p:grpSpPr>
            <a:xfrm>
              <a:off x="872616" y="6485731"/>
              <a:ext cx="2369489" cy="1546081"/>
              <a:chOff x="872616" y="6485731"/>
              <a:chExt cx="2369489" cy="1546081"/>
            </a:xfrm>
          </p:grpSpPr>
          <p:sp>
            <p:nvSpPr>
              <p:cNvPr id="1845" name="Google Shape;1845;p34"/>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6" name="Google Shape;1846;p34"/>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7" name="Google Shape;1847;p34"/>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8" name="Google Shape;1848;p34"/>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49" name="Google Shape;1849;p34"/>
            <p:cNvGrpSpPr/>
            <p:nvPr/>
          </p:nvGrpSpPr>
          <p:grpSpPr>
            <a:xfrm>
              <a:off x="651079" y="5607269"/>
              <a:ext cx="768806" cy="2311192"/>
              <a:chOff x="651079" y="5607269"/>
              <a:chExt cx="768806" cy="2311192"/>
            </a:xfrm>
          </p:grpSpPr>
          <p:sp>
            <p:nvSpPr>
              <p:cNvPr id="1850" name="Google Shape;1850;p34"/>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1" name="Google Shape;1851;p34"/>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2" name="Google Shape;1852;p34"/>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3" name="Google Shape;1853;p34"/>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54" name="Google Shape;1854;p34"/>
            <p:cNvGrpSpPr/>
            <p:nvPr/>
          </p:nvGrpSpPr>
          <p:grpSpPr>
            <a:xfrm>
              <a:off x="575020" y="5732623"/>
              <a:ext cx="1993957" cy="2372412"/>
              <a:chOff x="575020" y="5732623"/>
              <a:chExt cx="1993957" cy="2372412"/>
            </a:xfrm>
          </p:grpSpPr>
          <p:sp>
            <p:nvSpPr>
              <p:cNvPr id="1855" name="Google Shape;1855;p34"/>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6" name="Google Shape;1856;p34"/>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7" name="Google Shape;1857;p34"/>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8" name="Google Shape;1858;p34"/>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859" name="Google Shape;1859;p34"/>
          <p:cNvGrpSpPr/>
          <p:nvPr/>
        </p:nvGrpSpPr>
        <p:grpSpPr>
          <a:xfrm>
            <a:off x="-610916" y="4230034"/>
            <a:ext cx="1859150" cy="1729609"/>
            <a:chOff x="-610916" y="4230034"/>
            <a:chExt cx="1859150" cy="1729609"/>
          </a:xfrm>
        </p:grpSpPr>
        <p:grpSp>
          <p:nvGrpSpPr>
            <p:cNvPr id="1860" name="Google Shape;1860;p34"/>
            <p:cNvGrpSpPr/>
            <p:nvPr/>
          </p:nvGrpSpPr>
          <p:grpSpPr>
            <a:xfrm rot="-5333698">
              <a:off x="-122914" y="3761483"/>
              <a:ext cx="535340" cy="1501298"/>
              <a:chOff x="2844040" y="-543246"/>
              <a:chExt cx="770462" cy="2160983"/>
            </a:xfrm>
          </p:grpSpPr>
          <p:grpSp>
            <p:nvGrpSpPr>
              <p:cNvPr id="1861" name="Google Shape;1861;p34"/>
              <p:cNvGrpSpPr/>
              <p:nvPr/>
            </p:nvGrpSpPr>
            <p:grpSpPr>
              <a:xfrm>
                <a:off x="2844040" y="-107906"/>
                <a:ext cx="581167" cy="1454274"/>
                <a:chOff x="2844040" y="-107906"/>
                <a:chExt cx="581167" cy="1454274"/>
              </a:xfrm>
            </p:grpSpPr>
            <p:sp>
              <p:nvSpPr>
                <p:cNvPr id="1862" name="Google Shape;1862;p34"/>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3" name="Google Shape;1863;p34"/>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4" name="Google Shape;1864;p34"/>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5" name="Google Shape;1865;p34"/>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6" name="Google Shape;1866;p34"/>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7" name="Google Shape;1867;p34"/>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8" name="Google Shape;1868;p34"/>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9" name="Google Shape;1869;p34"/>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0" name="Google Shape;1870;p34"/>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1" name="Google Shape;1871;p34"/>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2" name="Google Shape;1872;p34"/>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3" name="Google Shape;1873;p34"/>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4" name="Google Shape;1874;p34"/>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75" name="Google Shape;1875;p34"/>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76" name="Google Shape;1876;p34"/>
            <p:cNvGrpSpPr/>
            <p:nvPr/>
          </p:nvGrpSpPr>
          <p:grpSpPr>
            <a:xfrm rot="-5333698">
              <a:off x="-144638" y="4567393"/>
              <a:ext cx="1411395" cy="1347379"/>
              <a:chOff x="1107903" y="-140329"/>
              <a:chExt cx="2031283" cy="1939431"/>
            </a:xfrm>
          </p:grpSpPr>
          <p:sp>
            <p:nvSpPr>
              <p:cNvPr id="1877" name="Google Shape;1877;p3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8" name="Google Shape;1878;p3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9" name="Google Shape;1879;p3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0" name="Google Shape;1880;p3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1" name="Google Shape;1881;p3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2" name="Google Shape;1882;p3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3" name="Google Shape;1883;p3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4" name="Google Shape;1884;p34"/>
            <p:cNvSpPr/>
            <p:nvPr/>
          </p:nvSpPr>
          <p:spPr>
            <a:xfrm>
              <a:off x="232831" y="4318217"/>
              <a:ext cx="1015388" cy="1336391"/>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5" name="Google Shape;1885;p34"/>
          <p:cNvSpPr/>
          <p:nvPr/>
        </p:nvSpPr>
        <p:spPr>
          <a:xfrm>
            <a:off x="8239183" y="461450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6">
  <p:cSld name="TITLE_ONLY_5">
    <p:bg>
      <p:bgPr>
        <a:blipFill>
          <a:blip r:embed="rId2">
            <a:alphaModFix/>
          </a:blip>
          <a:stretch>
            <a:fillRect/>
          </a:stretch>
        </a:blipFill>
        <a:effectLst/>
      </p:bgPr>
    </p:bg>
    <p:spTree>
      <p:nvGrpSpPr>
        <p:cNvPr id="1" name="Shape 1886"/>
        <p:cNvGrpSpPr/>
        <p:nvPr/>
      </p:nvGrpSpPr>
      <p:grpSpPr>
        <a:xfrm>
          <a:off x="0" y="0"/>
          <a:ext cx="0" cy="0"/>
          <a:chOff x="0" y="0"/>
          <a:chExt cx="0" cy="0"/>
        </a:xfrm>
      </p:grpSpPr>
      <p:sp>
        <p:nvSpPr>
          <p:cNvPr id="1887" name="Google Shape;1887;p3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8" name="Google Shape;1888;p35"/>
          <p:cNvGrpSpPr/>
          <p:nvPr/>
        </p:nvGrpSpPr>
        <p:grpSpPr>
          <a:xfrm>
            <a:off x="8244125" y="-191450"/>
            <a:ext cx="1488710" cy="1456983"/>
            <a:chOff x="7984350" y="-113525"/>
            <a:chExt cx="1488710" cy="1456983"/>
          </a:xfrm>
        </p:grpSpPr>
        <p:sp>
          <p:nvSpPr>
            <p:cNvPr id="1889" name="Google Shape;1889;p35"/>
            <p:cNvSpPr/>
            <p:nvPr/>
          </p:nvSpPr>
          <p:spPr>
            <a:xfrm>
              <a:off x="7984350" y="-113525"/>
              <a:ext cx="1292754" cy="1044934"/>
            </a:xfrm>
            <a:custGeom>
              <a:avLst/>
              <a:gdLst/>
              <a:ahLst/>
              <a:cxnLst/>
              <a:rect l="l" t="t" r="r" b="b"/>
              <a:pathLst>
                <a:path w="2200432" h="1778611" extrusionOk="0">
                  <a:moveTo>
                    <a:pt x="513034" y="402000"/>
                  </a:moveTo>
                  <a:cubicBezTo>
                    <a:pt x="497860" y="447720"/>
                    <a:pt x="517764" y="497637"/>
                    <a:pt x="542844" y="538803"/>
                  </a:cubicBezTo>
                  <a:cubicBezTo>
                    <a:pt x="603447" y="638548"/>
                    <a:pt x="697074" y="717754"/>
                    <a:pt x="805427" y="761063"/>
                  </a:cubicBezTo>
                  <a:cubicBezTo>
                    <a:pt x="670030" y="725344"/>
                    <a:pt x="492862" y="685161"/>
                    <a:pt x="355591" y="721415"/>
                  </a:cubicBezTo>
                  <a:cubicBezTo>
                    <a:pt x="329618" y="728291"/>
                    <a:pt x="301414" y="738828"/>
                    <a:pt x="289365" y="762849"/>
                  </a:cubicBezTo>
                  <a:cubicBezTo>
                    <a:pt x="266427" y="808837"/>
                    <a:pt x="318194" y="855361"/>
                    <a:pt x="362820" y="880899"/>
                  </a:cubicBezTo>
                  <a:cubicBezTo>
                    <a:pt x="410839" y="908403"/>
                    <a:pt x="458857" y="935906"/>
                    <a:pt x="506875" y="963499"/>
                  </a:cubicBezTo>
                  <a:cubicBezTo>
                    <a:pt x="360946" y="987252"/>
                    <a:pt x="195381" y="1024399"/>
                    <a:pt x="124068" y="1153880"/>
                  </a:cubicBezTo>
                  <a:cubicBezTo>
                    <a:pt x="116124" y="1168257"/>
                    <a:pt x="109519" y="1184866"/>
                    <a:pt x="113714" y="1200761"/>
                  </a:cubicBezTo>
                  <a:cubicBezTo>
                    <a:pt x="118266" y="1217995"/>
                    <a:pt x="134332" y="1229604"/>
                    <a:pt x="150040" y="1237998"/>
                  </a:cubicBezTo>
                  <a:cubicBezTo>
                    <a:pt x="223674" y="1277556"/>
                    <a:pt x="316052" y="1278449"/>
                    <a:pt x="391559" y="1243266"/>
                  </a:cubicBezTo>
                  <a:cubicBezTo>
                    <a:pt x="248933" y="1326401"/>
                    <a:pt x="107556" y="1421860"/>
                    <a:pt x="29281" y="1565806"/>
                  </a:cubicBezTo>
                  <a:cubicBezTo>
                    <a:pt x="11609" y="1598311"/>
                    <a:pt x="-2762" y="1634386"/>
                    <a:pt x="452" y="1671266"/>
                  </a:cubicBezTo>
                  <a:cubicBezTo>
                    <a:pt x="3665" y="1708146"/>
                    <a:pt x="28923" y="1745115"/>
                    <a:pt x="65428" y="1751276"/>
                  </a:cubicBezTo>
                  <a:cubicBezTo>
                    <a:pt x="88188" y="1755116"/>
                    <a:pt x="111215" y="1746901"/>
                    <a:pt x="132636" y="1738328"/>
                  </a:cubicBezTo>
                  <a:cubicBezTo>
                    <a:pt x="320425" y="1663497"/>
                    <a:pt x="494112" y="1553484"/>
                    <a:pt x="642183" y="1415788"/>
                  </a:cubicBezTo>
                  <a:cubicBezTo>
                    <a:pt x="569709" y="1496333"/>
                    <a:pt x="518478" y="1595900"/>
                    <a:pt x="495094" y="1701716"/>
                  </a:cubicBezTo>
                  <a:cubicBezTo>
                    <a:pt x="491434" y="1718325"/>
                    <a:pt x="488578" y="1736185"/>
                    <a:pt x="495272" y="1751723"/>
                  </a:cubicBezTo>
                  <a:cubicBezTo>
                    <a:pt x="516068" y="1800121"/>
                    <a:pt x="589524" y="1774850"/>
                    <a:pt x="629866" y="1741096"/>
                  </a:cubicBezTo>
                  <a:cubicBezTo>
                    <a:pt x="768744" y="1625100"/>
                    <a:pt x="888433" y="1486154"/>
                    <a:pt x="982684" y="1331670"/>
                  </a:cubicBezTo>
                  <a:cubicBezTo>
                    <a:pt x="939754" y="1420878"/>
                    <a:pt x="906640" y="1514818"/>
                    <a:pt x="884148" y="1611259"/>
                  </a:cubicBezTo>
                  <a:cubicBezTo>
                    <a:pt x="873527" y="1656979"/>
                    <a:pt x="868797" y="1713593"/>
                    <a:pt x="905659" y="1742525"/>
                  </a:cubicBezTo>
                  <a:cubicBezTo>
                    <a:pt x="960728" y="1785745"/>
                    <a:pt x="1027222" y="1733685"/>
                    <a:pt x="1067296" y="1695287"/>
                  </a:cubicBezTo>
                  <a:cubicBezTo>
                    <a:pt x="1208317" y="1560181"/>
                    <a:pt x="1312564" y="1389713"/>
                    <a:pt x="1386377" y="1208798"/>
                  </a:cubicBezTo>
                  <a:cubicBezTo>
                    <a:pt x="1358351" y="1280324"/>
                    <a:pt x="1329879" y="1354709"/>
                    <a:pt x="1335056" y="1431325"/>
                  </a:cubicBezTo>
                  <a:cubicBezTo>
                    <a:pt x="1340233" y="1507942"/>
                    <a:pt x="1389412" y="1587327"/>
                    <a:pt x="1464920" y="1601168"/>
                  </a:cubicBezTo>
                  <a:cubicBezTo>
                    <a:pt x="1541499" y="1615188"/>
                    <a:pt x="1613616" y="1559466"/>
                    <a:pt x="1661366" y="1497941"/>
                  </a:cubicBezTo>
                  <a:cubicBezTo>
                    <a:pt x="1792212" y="1329259"/>
                    <a:pt x="1822379" y="1105749"/>
                    <a:pt x="1847995" y="893758"/>
                  </a:cubicBezTo>
                  <a:cubicBezTo>
                    <a:pt x="1845050" y="948319"/>
                    <a:pt x="1846478" y="1003058"/>
                    <a:pt x="1852458" y="1057350"/>
                  </a:cubicBezTo>
                  <a:cubicBezTo>
                    <a:pt x="1855225" y="1082442"/>
                    <a:pt x="1859419" y="1108696"/>
                    <a:pt x="1875307" y="1128341"/>
                  </a:cubicBezTo>
                  <a:cubicBezTo>
                    <a:pt x="1905474" y="1165578"/>
                    <a:pt x="1967148" y="1161738"/>
                    <a:pt x="2004992" y="1132359"/>
                  </a:cubicBezTo>
                  <a:cubicBezTo>
                    <a:pt x="2042835" y="1102981"/>
                    <a:pt x="2062203" y="1056100"/>
                    <a:pt x="2077644" y="1010737"/>
                  </a:cubicBezTo>
                  <a:cubicBezTo>
                    <a:pt x="2123074" y="869737"/>
                    <a:pt x="2150920" y="725969"/>
                    <a:pt x="2166629" y="578719"/>
                  </a:cubicBezTo>
                  <a:cubicBezTo>
                    <a:pt x="2180731" y="445666"/>
                    <a:pt x="2205097" y="304309"/>
                    <a:pt x="2199653" y="171793"/>
                  </a:cubicBezTo>
                  <a:cubicBezTo>
                    <a:pt x="2199296" y="162952"/>
                    <a:pt x="2198671" y="153487"/>
                    <a:pt x="2193316" y="146522"/>
                  </a:cubicBezTo>
                  <a:cubicBezTo>
                    <a:pt x="2187961" y="139646"/>
                    <a:pt x="2179036" y="136699"/>
                    <a:pt x="2170735" y="134110"/>
                  </a:cubicBezTo>
                  <a:cubicBezTo>
                    <a:pt x="2064256" y="101338"/>
                    <a:pt x="1957687" y="68476"/>
                    <a:pt x="1850048" y="39723"/>
                  </a:cubicBezTo>
                  <a:cubicBezTo>
                    <a:pt x="1747763" y="12398"/>
                    <a:pt x="1641106" y="-11534"/>
                    <a:pt x="1536680" y="5969"/>
                  </a:cubicBezTo>
                  <a:cubicBezTo>
                    <a:pt x="1509457" y="10523"/>
                    <a:pt x="1480539" y="19274"/>
                    <a:pt x="1464206" y="41509"/>
                  </a:cubicBezTo>
                  <a:cubicBezTo>
                    <a:pt x="1436448" y="79281"/>
                    <a:pt x="1458851" y="132859"/>
                    <a:pt x="1486787" y="170453"/>
                  </a:cubicBezTo>
                  <a:cubicBezTo>
                    <a:pt x="1499104" y="186973"/>
                    <a:pt x="1512403" y="202779"/>
                    <a:pt x="1526683" y="217691"/>
                  </a:cubicBezTo>
                  <a:cubicBezTo>
                    <a:pt x="1466080" y="167328"/>
                    <a:pt x="1402621" y="120626"/>
                    <a:pt x="1331397" y="87497"/>
                  </a:cubicBezTo>
                  <a:cubicBezTo>
                    <a:pt x="1230094" y="40348"/>
                    <a:pt x="1108978" y="23649"/>
                    <a:pt x="1006783" y="68834"/>
                  </a:cubicBezTo>
                  <a:cubicBezTo>
                    <a:pt x="972331" y="84014"/>
                    <a:pt x="939843" y="107321"/>
                    <a:pt x="920385" y="139110"/>
                  </a:cubicBezTo>
                  <a:cubicBezTo>
                    <a:pt x="917172" y="144379"/>
                    <a:pt x="914316" y="149915"/>
                    <a:pt x="911817" y="155719"/>
                  </a:cubicBezTo>
                  <a:cubicBezTo>
                    <a:pt x="889504" y="208226"/>
                    <a:pt x="906194" y="270912"/>
                    <a:pt x="939843" y="317079"/>
                  </a:cubicBezTo>
                  <a:cubicBezTo>
                    <a:pt x="955998" y="339314"/>
                    <a:pt x="975633" y="358423"/>
                    <a:pt x="996786" y="375926"/>
                  </a:cubicBezTo>
                  <a:cubicBezTo>
                    <a:pt x="969653" y="360388"/>
                    <a:pt x="941717" y="346458"/>
                    <a:pt x="912710" y="334670"/>
                  </a:cubicBezTo>
                  <a:cubicBezTo>
                    <a:pt x="819440" y="296719"/>
                    <a:pt x="713229" y="282700"/>
                    <a:pt x="617638" y="314221"/>
                  </a:cubicBezTo>
                  <a:cubicBezTo>
                    <a:pt x="572655" y="329045"/>
                    <a:pt x="527939" y="357262"/>
                    <a:pt x="513034" y="402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Calibri"/>
                <a:ea typeface="Calibri"/>
                <a:cs typeface="Calibri"/>
                <a:sym typeface="Calibri"/>
              </a:endParaRPr>
            </a:p>
          </p:txBody>
        </p:sp>
        <p:sp>
          <p:nvSpPr>
            <p:cNvPr id="1890" name="Google Shape;1890;p35"/>
            <p:cNvSpPr/>
            <p:nvPr/>
          </p:nvSpPr>
          <p:spPr>
            <a:xfrm>
              <a:off x="8449386" y="-89843"/>
              <a:ext cx="1023674" cy="1433301"/>
            </a:xfrm>
            <a:custGeom>
              <a:avLst/>
              <a:gdLst/>
              <a:ahLst/>
              <a:cxnLst/>
              <a:rect l="l" t="t" r="r" b="b"/>
              <a:pathLst>
                <a:path w="1742424" h="2439662" extrusionOk="0">
                  <a:moveTo>
                    <a:pt x="1703693" y="165450"/>
                  </a:moveTo>
                  <a:cubicBezTo>
                    <a:pt x="1665582" y="107675"/>
                    <a:pt x="1600427" y="74724"/>
                    <a:pt x="1538128" y="44631"/>
                  </a:cubicBezTo>
                  <a:cubicBezTo>
                    <a:pt x="1430399" y="-7340"/>
                    <a:pt x="1347929" y="-17698"/>
                    <a:pt x="1235917" y="33737"/>
                  </a:cubicBezTo>
                  <a:cubicBezTo>
                    <a:pt x="1147288" y="74456"/>
                    <a:pt x="1051430" y="147144"/>
                    <a:pt x="1020191" y="243674"/>
                  </a:cubicBezTo>
                  <a:cubicBezTo>
                    <a:pt x="997075" y="315022"/>
                    <a:pt x="1011534" y="401194"/>
                    <a:pt x="963248" y="458522"/>
                  </a:cubicBezTo>
                  <a:cubicBezTo>
                    <a:pt x="941470" y="484329"/>
                    <a:pt x="910142" y="499688"/>
                    <a:pt x="882384" y="518976"/>
                  </a:cubicBezTo>
                  <a:cubicBezTo>
                    <a:pt x="813481" y="566929"/>
                    <a:pt x="764837" y="643009"/>
                    <a:pt x="750378" y="725698"/>
                  </a:cubicBezTo>
                  <a:cubicBezTo>
                    <a:pt x="741810" y="774544"/>
                    <a:pt x="743952" y="827408"/>
                    <a:pt x="718069" y="869734"/>
                  </a:cubicBezTo>
                  <a:cubicBezTo>
                    <a:pt x="683438" y="926348"/>
                    <a:pt x="609537" y="946530"/>
                    <a:pt x="567766" y="998054"/>
                  </a:cubicBezTo>
                  <a:cubicBezTo>
                    <a:pt x="501183" y="1080118"/>
                    <a:pt x="537956" y="1208795"/>
                    <a:pt x="484850" y="1300145"/>
                  </a:cubicBezTo>
                  <a:cubicBezTo>
                    <a:pt x="447542" y="1364350"/>
                    <a:pt x="372391" y="1398550"/>
                    <a:pt x="332584" y="1461237"/>
                  </a:cubicBezTo>
                  <a:cubicBezTo>
                    <a:pt x="285190" y="1535978"/>
                    <a:pt x="308039" y="1631079"/>
                    <a:pt x="268054" y="1705732"/>
                  </a:cubicBezTo>
                  <a:cubicBezTo>
                    <a:pt x="249043" y="1741182"/>
                    <a:pt x="222445" y="1759310"/>
                    <a:pt x="211556" y="1803154"/>
                  </a:cubicBezTo>
                  <a:cubicBezTo>
                    <a:pt x="201381" y="1844320"/>
                    <a:pt x="201292" y="1887897"/>
                    <a:pt x="197633" y="1929956"/>
                  </a:cubicBezTo>
                  <a:cubicBezTo>
                    <a:pt x="185941" y="2062919"/>
                    <a:pt x="134709" y="2192132"/>
                    <a:pt x="52150" y="2296877"/>
                  </a:cubicBezTo>
                  <a:cubicBezTo>
                    <a:pt x="18947" y="2338936"/>
                    <a:pt x="-20502" y="2397336"/>
                    <a:pt x="12343" y="2439663"/>
                  </a:cubicBezTo>
                  <a:cubicBezTo>
                    <a:pt x="122571" y="2419839"/>
                    <a:pt x="225837" y="2362867"/>
                    <a:pt x="301434" y="2280178"/>
                  </a:cubicBezTo>
                  <a:cubicBezTo>
                    <a:pt x="375515" y="2199097"/>
                    <a:pt x="423712" y="2094441"/>
                    <a:pt x="509305" y="2025682"/>
                  </a:cubicBezTo>
                  <a:cubicBezTo>
                    <a:pt x="571961" y="1975230"/>
                    <a:pt x="649701" y="1948262"/>
                    <a:pt x="720657" y="1910400"/>
                  </a:cubicBezTo>
                  <a:cubicBezTo>
                    <a:pt x="791613" y="1872627"/>
                    <a:pt x="860785" y="1817621"/>
                    <a:pt x="881581" y="1739843"/>
                  </a:cubicBezTo>
                  <a:cubicBezTo>
                    <a:pt x="904251" y="1655100"/>
                    <a:pt x="864980" y="1559463"/>
                    <a:pt x="901573" y="1479721"/>
                  </a:cubicBezTo>
                  <a:cubicBezTo>
                    <a:pt x="948253" y="1378012"/>
                    <a:pt x="1094628" y="1353277"/>
                    <a:pt x="1141397" y="1251568"/>
                  </a:cubicBezTo>
                  <a:cubicBezTo>
                    <a:pt x="1181829" y="1163610"/>
                    <a:pt x="1134168" y="1043863"/>
                    <a:pt x="1199501" y="972426"/>
                  </a:cubicBezTo>
                  <a:cubicBezTo>
                    <a:pt x="1231365" y="937600"/>
                    <a:pt x="1280900" y="926527"/>
                    <a:pt x="1322492" y="904114"/>
                  </a:cubicBezTo>
                  <a:cubicBezTo>
                    <a:pt x="1367922" y="879646"/>
                    <a:pt x="1401749" y="870002"/>
                    <a:pt x="1427365" y="822496"/>
                  </a:cubicBezTo>
                  <a:cubicBezTo>
                    <a:pt x="1450035" y="780527"/>
                    <a:pt x="1454766" y="728377"/>
                    <a:pt x="1493948" y="696409"/>
                  </a:cubicBezTo>
                  <a:cubicBezTo>
                    <a:pt x="1520724" y="674442"/>
                    <a:pt x="1557407" y="670066"/>
                    <a:pt x="1589359" y="656493"/>
                  </a:cubicBezTo>
                  <a:cubicBezTo>
                    <a:pt x="1686200" y="615327"/>
                    <a:pt x="1724400" y="498706"/>
                    <a:pt x="1737252" y="394139"/>
                  </a:cubicBezTo>
                  <a:cubicBezTo>
                    <a:pt x="1746802" y="316004"/>
                    <a:pt x="1746981" y="231172"/>
                    <a:pt x="1703693" y="1654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91" name="Google Shape;1891;p35"/>
          <p:cNvSpPr/>
          <p:nvPr/>
        </p:nvSpPr>
        <p:spPr>
          <a:xfrm rot="-6183913">
            <a:off x="-2963689" y="1509684"/>
            <a:ext cx="7608674" cy="772758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2" name="Google Shape;1892;p35"/>
          <p:cNvGrpSpPr/>
          <p:nvPr/>
        </p:nvGrpSpPr>
        <p:grpSpPr>
          <a:xfrm>
            <a:off x="8034244" y="4096614"/>
            <a:ext cx="913336" cy="772639"/>
            <a:chOff x="8580941" y="4223027"/>
            <a:chExt cx="1892140" cy="1600660"/>
          </a:xfrm>
        </p:grpSpPr>
        <p:sp>
          <p:nvSpPr>
            <p:cNvPr id="1893" name="Google Shape;1893;p35"/>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4" name="Google Shape;1894;p35"/>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5" name="Google Shape;1895;p35"/>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6" name="Google Shape;1896;p35"/>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7" name="Google Shape;1897;p35"/>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8" name="Google Shape;1898;p35"/>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9" name="Google Shape;1899;p35"/>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0" name="Google Shape;1900;p35"/>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1" name="Google Shape;1901;p35"/>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2" name="Google Shape;1902;p35"/>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03" name="Google Shape;1903;p35"/>
          <p:cNvGrpSpPr/>
          <p:nvPr/>
        </p:nvGrpSpPr>
        <p:grpSpPr>
          <a:xfrm rot="7037316">
            <a:off x="-80928" y="5150068"/>
            <a:ext cx="1992864" cy="1275625"/>
            <a:chOff x="5616116" y="-32358"/>
            <a:chExt cx="2772069" cy="1774392"/>
          </a:xfrm>
        </p:grpSpPr>
        <p:grpSp>
          <p:nvGrpSpPr>
            <p:cNvPr id="1904" name="Google Shape;1904;p35"/>
            <p:cNvGrpSpPr/>
            <p:nvPr/>
          </p:nvGrpSpPr>
          <p:grpSpPr>
            <a:xfrm>
              <a:off x="6156350" y="1404877"/>
              <a:ext cx="204199" cy="337157"/>
              <a:chOff x="6156350" y="1404877"/>
              <a:chExt cx="204199" cy="337157"/>
            </a:xfrm>
          </p:grpSpPr>
          <p:sp>
            <p:nvSpPr>
              <p:cNvPr id="1905" name="Google Shape;1905;p35"/>
              <p:cNvSpPr/>
              <p:nvPr/>
            </p:nvSpPr>
            <p:spPr>
              <a:xfrm>
                <a:off x="6279033" y="1580946"/>
                <a:ext cx="81516" cy="115628"/>
              </a:xfrm>
              <a:custGeom>
                <a:avLst/>
                <a:gdLst/>
                <a:ahLst/>
                <a:cxnLst/>
                <a:rect l="l" t="t" r="r" b="b"/>
                <a:pathLst>
                  <a:path w="81516" h="115628" extrusionOk="0">
                    <a:moveTo>
                      <a:pt x="381" y="31666"/>
                    </a:moveTo>
                    <a:cubicBezTo>
                      <a:pt x="-1582" y="48811"/>
                      <a:pt x="4130" y="65063"/>
                      <a:pt x="15287" y="77207"/>
                    </a:cubicBezTo>
                    <a:cubicBezTo>
                      <a:pt x="21356" y="93370"/>
                      <a:pt x="38047" y="107568"/>
                      <a:pt x="52952" y="114087"/>
                    </a:cubicBezTo>
                    <a:cubicBezTo>
                      <a:pt x="59735" y="117034"/>
                      <a:pt x="67500" y="115962"/>
                      <a:pt x="71517" y="109086"/>
                    </a:cubicBezTo>
                    <a:cubicBezTo>
                      <a:pt x="92045" y="73903"/>
                      <a:pt x="80442" y="20772"/>
                      <a:pt x="41527" y="3091"/>
                    </a:cubicBezTo>
                    <a:cubicBezTo>
                      <a:pt x="18946" y="-7268"/>
                      <a:pt x="2881" y="9967"/>
                      <a:pt x="381" y="316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6" name="Google Shape;1906;p35"/>
              <p:cNvSpPr/>
              <p:nvPr/>
            </p:nvSpPr>
            <p:spPr>
              <a:xfrm>
                <a:off x="6156350" y="1551412"/>
                <a:ext cx="70897" cy="100761"/>
              </a:xfrm>
              <a:custGeom>
                <a:avLst/>
                <a:gdLst/>
                <a:ahLst/>
                <a:cxnLst/>
                <a:rect l="l" t="t" r="r" b="b"/>
                <a:pathLst>
                  <a:path w="70897" h="100761" extrusionOk="0">
                    <a:moveTo>
                      <a:pt x="58267" y="16641"/>
                    </a:moveTo>
                    <a:cubicBezTo>
                      <a:pt x="48271" y="2621"/>
                      <a:pt x="30599" y="-7737"/>
                      <a:pt x="15872" y="7622"/>
                    </a:cubicBezTo>
                    <a:cubicBezTo>
                      <a:pt x="15425" y="8068"/>
                      <a:pt x="15158" y="8515"/>
                      <a:pt x="14801" y="8961"/>
                    </a:cubicBezTo>
                    <a:cubicBezTo>
                      <a:pt x="10784" y="11194"/>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2" y="56199"/>
                      <a:pt x="68621" y="41287"/>
                    </a:cubicBezTo>
                    <a:cubicBezTo>
                      <a:pt x="67728" y="34679"/>
                      <a:pt x="66032" y="28606"/>
                      <a:pt x="63622" y="24142"/>
                    </a:cubicBezTo>
                    <a:cubicBezTo>
                      <a:pt x="62194" y="21284"/>
                      <a:pt x="60409" y="18784"/>
                      <a:pt x="58267" y="166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7" name="Google Shape;1907;p35"/>
              <p:cNvSpPr/>
              <p:nvPr/>
            </p:nvSpPr>
            <p:spPr>
              <a:xfrm>
                <a:off x="6198616" y="1404877"/>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2" y="109240"/>
                      <a:pt x="25908" y="114866"/>
                      <a:pt x="30727" y="120134"/>
                    </a:cubicBezTo>
                    <a:cubicBezTo>
                      <a:pt x="38582" y="128707"/>
                      <a:pt x="55897" y="127189"/>
                      <a:pt x="60984" y="116027"/>
                    </a:cubicBezTo>
                    <a:cubicBezTo>
                      <a:pt x="67321" y="102186"/>
                      <a:pt x="70177" y="87362"/>
                      <a:pt x="69017" y="72986"/>
                    </a:cubicBezTo>
                    <a:cubicBezTo>
                      <a:pt x="70713" y="61377"/>
                      <a:pt x="70535" y="49679"/>
                      <a:pt x="66607" y="38160"/>
                    </a:cubicBezTo>
                    <a:cubicBezTo>
                      <a:pt x="60181" y="19140"/>
                      <a:pt x="44651" y="3602"/>
                      <a:pt x="24569" y="2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8" name="Google Shape;1908;p35"/>
              <p:cNvSpPr/>
              <p:nvPr/>
            </p:nvSpPr>
            <p:spPr>
              <a:xfrm>
                <a:off x="6298871" y="1466835"/>
                <a:ext cx="42232" cy="56955"/>
              </a:xfrm>
              <a:custGeom>
                <a:avLst/>
                <a:gdLst/>
                <a:ahLst/>
                <a:cxnLst/>
                <a:rect l="l" t="t" r="r" b="b"/>
                <a:pathLst>
                  <a:path w="42232" h="56955" extrusionOk="0">
                    <a:moveTo>
                      <a:pt x="19101" y="669"/>
                    </a:moveTo>
                    <a:cubicBezTo>
                      <a:pt x="7499" y="-2992"/>
                      <a:pt x="-2230" y="9063"/>
                      <a:pt x="448" y="19868"/>
                    </a:cubicBezTo>
                    <a:cubicBezTo>
                      <a:pt x="894" y="21743"/>
                      <a:pt x="1519" y="23619"/>
                      <a:pt x="2232" y="25583"/>
                    </a:cubicBezTo>
                    <a:cubicBezTo>
                      <a:pt x="983" y="28441"/>
                      <a:pt x="537" y="31745"/>
                      <a:pt x="805" y="34870"/>
                    </a:cubicBezTo>
                    <a:cubicBezTo>
                      <a:pt x="1697" y="45586"/>
                      <a:pt x="8837" y="52551"/>
                      <a:pt x="18387" y="56301"/>
                    </a:cubicBezTo>
                    <a:cubicBezTo>
                      <a:pt x="23118" y="58177"/>
                      <a:pt x="29544" y="55766"/>
                      <a:pt x="32846" y="52283"/>
                    </a:cubicBezTo>
                    <a:cubicBezTo>
                      <a:pt x="35256" y="49783"/>
                      <a:pt x="37131" y="46925"/>
                      <a:pt x="38469" y="43978"/>
                    </a:cubicBezTo>
                    <a:cubicBezTo>
                      <a:pt x="40879" y="41210"/>
                      <a:pt x="42396" y="37728"/>
                      <a:pt x="42218" y="34334"/>
                    </a:cubicBezTo>
                    <a:cubicBezTo>
                      <a:pt x="42129" y="32370"/>
                      <a:pt x="41683" y="30673"/>
                      <a:pt x="41147" y="29155"/>
                    </a:cubicBezTo>
                    <a:cubicBezTo>
                      <a:pt x="40344" y="16743"/>
                      <a:pt x="32222" y="4777"/>
                      <a:pt x="19101" y="6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9" name="Google Shape;1909;p35"/>
              <p:cNvSpPr/>
              <p:nvPr/>
            </p:nvSpPr>
            <p:spPr>
              <a:xfrm>
                <a:off x="6214748" y="1697777"/>
                <a:ext cx="34163" cy="44257"/>
              </a:xfrm>
              <a:custGeom>
                <a:avLst/>
                <a:gdLst/>
                <a:ahLst/>
                <a:cxnLst/>
                <a:rect l="l" t="t" r="r" b="b"/>
                <a:pathLst>
                  <a:path w="34163" h="44257" extrusionOk="0">
                    <a:moveTo>
                      <a:pt x="8706" y="1096"/>
                    </a:moveTo>
                    <a:cubicBezTo>
                      <a:pt x="6831" y="1364"/>
                      <a:pt x="4868" y="2435"/>
                      <a:pt x="4154" y="4043"/>
                    </a:cubicBezTo>
                    <a:cubicBezTo>
                      <a:pt x="4065" y="4311"/>
                      <a:pt x="4065" y="4489"/>
                      <a:pt x="3975" y="4757"/>
                    </a:cubicBezTo>
                    <a:cubicBezTo>
                      <a:pt x="2012" y="7079"/>
                      <a:pt x="940" y="10026"/>
                      <a:pt x="494" y="13508"/>
                    </a:cubicBezTo>
                    <a:cubicBezTo>
                      <a:pt x="227" y="15741"/>
                      <a:pt x="-131" y="17973"/>
                      <a:pt x="48" y="20205"/>
                    </a:cubicBezTo>
                    <a:cubicBezTo>
                      <a:pt x="316" y="24670"/>
                      <a:pt x="2101" y="28153"/>
                      <a:pt x="4868" y="30921"/>
                    </a:cubicBezTo>
                    <a:cubicBezTo>
                      <a:pt x="5314" y="31903"/>
                      <a:pt x="5671" y="32886"/>
                      <a:pt x="6117" y="33779"/>
                    </a:cubicBezTo>
                    <a:cubicBezTo>
                      <a:pt x="8795" y="40744"/>
                      <a:pt x="16024" y="46191"/>
                      <a:pt x="23789" y="43601"/>
                    </a:cubicBezTo>
                    <a:cubicBezTo>
                      <a:pt x="31108" y="41190"/>
                      <a:pt x="35839" y="33600"/>
                      <a:pt x="33607" y="25920"/>
                    </a:cubicBezTo>
                    <a:cubicBezTo>
                      <a:pt x="33161" y="24402"/>
                      <a:pt x="32715" y="22974"/>
                      <a:pt x="32358" y="21456"/>
                    </a:cubicBezTo>
                    <a:cubicBezTo>
                      <a:pt x="32715" y="17973"/>
                      <a:pt x="32268" y="14312"/>
                      <a:pt x="30305" y="11633"/>
                    </a:cubicBezTo>
                    <a:cubicBezTo>
                      <a:pt x="28163" y="8686"/>
                      <a:pt x="25932" y="6186"/>
                      <a:pt x="23343" y="3685"/>
                    </a:cubicBezTo>
                    <a:cubicBezTo>
                      <a:pt x="19416" y="24"/>
                      <a:pt x="13615" y="-1047"/>
                      <a:pt x="8706" y="10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0" name="Google Shape;1910;p35"/>
            <p:cNvGrpSpPr/>
            <p:nvPr/>
          </p:nvGrpSpPr>
          <p:grpSpPr>
            <a:xfrm>
              <a:off x="8162784" y="-32358"/>
              <a:ext cx="225400" cy="319029"/>
              <a:chOff x="8162784" y="-32358"/>
              <a:chExt cx="225400" cy="319029"/>
            </a:xfrm>
          </p:grpSpPr>
          <p:sp>
            <p:nvSpPr>
              <p:cNvPr id="1911" name="Google Shape;1911;p35"/>
              <p:cNvSpPr/>
              <p:nvPr/>
            </p:nvSpPr>
            <p:spPr>
              <a:xfrm>
                <a:off x="8294490" y="109260"/>
                <a:ext cx="93695" cy="102935"/>
              </a:xfrm>
              <a:custGeom>
                <a:avLst/>
                <a:gdLst/>
                <a:ahLst/>
                <a:cxnLst/>
                <a:rect l="l" t="t" r="r" b="b"/>
                <a:pathLst>
                  <a:path w="93695" h="102935" extrusionOk="0">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2" name="Google Shape;1912;p35"/>
              <p:cNvSpPr/>
              <p:nvPr/>
            </p:nvSpPr>
            <p:spPr>
              <a:xfrm>
                <a:off x="8168485" y="117123"/>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3" name="Google Shape;1913;p35"/>
              <p:cNvSpPr/>
              <p:nvPr/>
            </p:nvSpPr>
            <p:spPr>
              <a:xfrm>
                <a:off x="8162784" y="-32358"/>
                <a:ext cx="86919" cy="115037"/>
              </a:xfrm>
              <a:custGeom>
                <a:avLst/>
                <a:gdLst/>
                <a:ahLst/>
                <a:cxnLst/>
                <a:rect l="l" t="t" r="r" b="b"/>
                <a:pathLst>
                  <a:path w="86919" h="115037" extrusionOk="0">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4" name="Google Shape;1914;p35"/>
              <p:cNvSpPr/>
              <p:nvPr/>
            </p:nvSpPr>
            <p:spPr>
              <a:xfrm>
                <a:off x="8274395" y="-803"/>
                <a:ext cx="47172" cy="53331"/>
              </a:xfrm>
              <a:custGeom>
                <a:avLst/>
                <a:gdLst/>
                <a:ahLst/>
                <a:cxnLst/>
                <a:rect l="l" t="t" r="r" b="b"/>
                <a:pathLst>
                  <a:path w="47172" h="53331" extrusionOk="0">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5" name="Google Shape;1915;p35"/>
              <p:cNvSpPr/>
              <p:nvPr/>
            </p:nvSpPr>
            <p:spPr>
              <a:xfrm>
                <a:off x="8263161" y="245017"/>
                <a:ext cx="37885" cy="41654"/>
              </a:xfrm>
              <a:custGeom>
                <a:avLst/>
                <a:gdLst/>
                <a:ahLst/>
                <a:cxnLst/>
                <a:rect l="l" t="t" r="r" b="b"/>
                <a:pathLst>
                  <a:path w="37885" h="41654" extrusionOk="0">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6" name="Google Shape;1916;p35"/>
            <p:cNvGrpSpPr/>
            <p:nvPr/>
          </p:nvGrpSpPr>
          <p:grpSpPr>
            <a:xfrm>
              <a:off x="5616116" y="900934"/>
              <a:ext cx="223040" cy="271285"/>
              <a:chOff x="5616116" y="900934"/>
              <a:chExt cx="223040" cy="271285"/>
            </a:xfrm>
          </p:grpSpPr>
          <p:grpSp>
            <p:nvGrpSpPr>
              <p:cNvPr id="1917" name="Google Shape;1917;p35"/>
              <p:cNvGrpSpPr/>
              <p:nvPr/>
            </p:nvGrpSpPr>
            <p:grpSpPr>
              <a:xfrm>
                <a:off x="5616116" y="1000300"/>
                <a:ext cx="51225" cy="58681"/>
                <a:chOff x="5616116" y="1000300"/>
                <a:chExt cx="51225" cy="58681"/>
              </a:xfrm>
            </p:grpSpPr>
            <p:sp>
              <p:nvSpPr>
                <p:cNvPr id="1918" name="Google Shape;1918;p35"/>
                <p:cNvSpPr/>
                <p:nvPr/>
              </p:nvSpPr>
              <p:spPr>
                <a:xfrm>
                  <a:off x="5616116" y="1000300"/>
                  <a:ext cx="51225" cy="58681"/>
                </a:xfrm>
                <a:custGeom>
                  <a:avLst/>
                  <a:gdLst/>
                  <a:ahLst/>
                  <a:cxnLst/>
                  <a:rect l="l" t="t" r="r" b="b"/>
                  <a:pathLst>
                    <a:path w="51225" h="58681" extrusionOk="0">
                      <a:moveTo>
                        <a:pt x="49326" y="13933"/>
                      </a:moveTo>
                      <a:cubicBezTo>
                        <a:pt x="45666" y="4111"/>
                        <a:pt x="36652" y="-2051"/>
                        <a:pt x="25942" y="628"/>
                      </a:cubicBezTo>
                      <a:cubicBezTo>
                        <a:pt x="10679" y="4468"/>
                        <a:pt x="-924" y="19381"/>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599"/>
                        <a:pt x="56199" y="32239"/>
                        <a:pt x="49326" y="13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9" name="Google Shape;1919;p35"/>
                <p:cNvSpPr/>
                <p:nvPr/>
              </p:nvSpPr>
              <p:spPr>
                <a:xfrm>
                  <a:off x="5652679" y="1031557"/>
                  <a:ext cx="89" cy="625"/>
                </a:xfrm>
                <a:custGeom>
                  <a:avLst/>
                  <a:gdLst/>
                  <a:ahLst/>
                  <a:cxnLst/>
                  <a:rect l="l" t="t" r="r" b="b"/>
                  <a:pathLst>
                    <a:path w="89" h="625" extrusionOk="0">
                      <a:moveTo>
                        <a:pt x="89" y="625"/>
                      </a:moveTo>
                      <a:cubicBezTo>
                        <a:pt x="89" y="536"/>
                        <a:pt x="89" y="268"/>
                        <a:pt x="0" y="0"/>
                      </a:cubicBezTo>
                      <a:cubicBezTo>
                        <a:pt x="0" y="0"/>
                        <a:pt x="0" y="89"/>
                        <a:pt x="0" y="89"/>
                      </a:cubicBezTo>
                      <a:cubicBezTo>
                        <a:pt x="0" y="357"/>
                        <a:pt x="89" y="447"/>
                        <a:pt x="89" y="625"/>
                      </a:cubicBezTo>
                      <a:cubicBezTo>
                        <a:pt x="89" y="625"/>
                        <a:pt x="89" y="625"/>
                        <a:pt x="89" y="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920" name="Google Shape;1920;p35"/>
              <p:cNvSpPr/>
              <p:nvPr/>
            </p:nvSpPr>
            <p:spPr>
              <a:xfrm>
                <a:off x="5688945" y="900934"/>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3" y="71062"/>
                      <a:pt x="76193" y="62489"/>
                    </a:cubicBezTo>
                    <a:cubicBezTo>
                      <a:pt x="83244" y="50166"/>
                      <a:pt x="87082" y="33825"/>
                      <a:pt x="82708" y="200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1" name="Google Shape;1921;p35"/>
              <p:cNvSpPr/>
              <p:nvPr/>
            </p:nvSpPr>
            <p:spPr>
              <a:xfrm>
                <a:off x="5693027" y="1026608"/>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4" y="26202"/>
                      <a:pt x="75056" y="22630"/>
                      <a:pt x="76573" y="18880"/>
                    </a:cubicBezTo>
                    <a:cubicBezTo>
                      <a:pt x="79429" y="11914"/>
                      <a:pt x="73450" y="4324"/>
                      <a:pt x="67202" y="22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2" name="Google Shape;1922;p35"/>
              <p:cNvSpPr/>
              <p:nvPr/>
            </p:nvSpPr>
            <p:spPr>
              <a:xfrm>
                <a:off x="5778225" y="978040"/>
                <a:ext cx="41547" cy="33260"/>
              </a:xfrm>
              <a:custGeom>
                <a:avLst/>
                <a:gdLst/>
                <a:ahLst/>
                <a:cxnLst/>
                <a:rect l="l" t="t" r="r" b="b"/>
                <a:pathLst>
                  <a:path w="41547" h="33260" extrusionOk="0">
                    <a:moveTo>
                      <a:pt x="27970" y="28"/>
                    </a:moveTo>
                    <a:cubicBezTo>
                      <a:pt x="22525" y="475"/>
                      <a:pt x="17795" y="1457"/>
                      <a:pt x="12796" y="3689"/>
                    </a:cubicBezTo>
                    <a:cubicBezTo>
                      <a:pt x="11725" y="4225"/>
                      <a:pt x="10743" y="4761"/>
                      <a:pt x="9851" y="5297"/>
                    </a:cubicBezTo>
                    <a:cubicBezTo>
                      <a:pt x="8334" y="5565"/>
                      <a:pt x="6727" y="6100"/>
                      <a:pt x="5299" y="7261"/>
                    </a:cubicBezTo>
                    <a:cubicBezTo>
                      <a:pt x="2800" y="9226"/>
                      <a:pt x="1015" y="12530"/>
                      <a:pt x="926" y="15834"/>
                    </a:cubicBezTo>
                    <a:cubicBezTo>
                      <a:pt x="926" y="15923"/>
                      <a:pt x="836" y="16012"/>
                      <a:pt x="836" y="16012"/>
                    </a:cubicBezTo>
                    <a:cubicBezTo>
                      <a:pt x="-3269" y="26281"/>
                      <a:pt x="8601" y="35211"/>
                      <a:pt x="17705" y="32889"/>
                    </a:cubicBezTo>
                    <a:cubicBezTo>
                      <a:pt x="18419" y="32711"/>
                      <a:pt x="19044" y="32354"/>
                      <a:pt x="19669" y="32086"/>
                    </a:cubicBezTo>
                    <a:cubicBezTo>
                      <a:pt x="20115" y="32086"/>
                      <a:pt x="20472" y="32175"/>
                      <a:pt x="20918" y="32086"/>
                    </a:cubicBezTo>
                    <a:cubicBezTo>
                      <a:pt x="30379" y="31639"/>
                      <a:pt x="38055" y="26014"/>
                      <a:pt x="41000" y="16995"/>
                    </a:cubicBezTo>
                    <a:cubicBezTo>
                      <a:pt x="43589" y="9315"/>
                      <a:pt x="36627" y="-597"/>
                      <a:pt x="27970" y="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3" name="Google Shape;1923;p35"/>
              <p:cNvSpPr/>
              <p:nvPr/>
            </p:nvSpPr>
            <p:spPr>
              <a:xfrm>
                <a:off x="5698230" y="1104718"/>
                <a:ext cx="76576" cy="67501"/>
              </a:xfrm>
              <a:custGeom>
                <a:avLst/>
                <a:gdLst/>
                <a:ahLst/>
                <a:cxnLst/>
                <a:rect l="l" t="t" r="r" b="b"/>
                <a:pathLst>
                  <a:path w="76576" h="67501" extrusionOk="0">
                    <a:moveTo>
                      <a:pt x="67711" y="4527"/>
                    </a:moveTo>
                    <a:cubicBezTo>
                      <a:pt x="64855" y="2831"/>
                      <a:pt x="61642" y="1938"/>
                      <a:pt x="58428" y="1313"/>
                    </a:cubicBezTo>
                    <a:cubicBezTo>
                      <a:pt x="55126" y="63"/>
                      <a:pt x="51378" y="-295"/>
                      <a:pt x="47986" y="241"/>
                    </a:cubicBezTo>
                    <a:cubicBezTo>
                      <a:pt x="28350" y="3634"/>
                      <a:pt x="10767" y="16850"/>
                      <a:pt x="2110" y="34799"/>
                    </a:cubicBezTo>
                    <a:cubicBezTo>
                      <a:pt x="-2264" y="43997"/>
                      <a:pt x="414" y="53998"/>
                      <a:pt x="7822" y="58999"/>
                    </a:cubicBezTo>
                    <a:cubicBezTo>
                      <a:pt x="8893" y="61320"/>
                      <a:pt x="10589" y="63374"/>
                      <a:pt x="12820" y="64803"/>
                    </a:cubicBezTo>
                    <a:cubicBezTo>
                      <a:pt x="25405" y="72393"/>
                      <a:pt x="42631" y="62481"/>
                      <a:pt x="51913" y="53462"/>
                    </a:cubicBezTo>
                    <a:cubicBezTo>
                      <a:pt x="52359" y="53016"/>
                      <a:pt x="52627" y="52480"/>
                      <a:pt x="53073" y="52033"/>
                    </a:cubicBezTo>
                    <a:cubicBezTo>
                      <a:pt x="61642" y="46318"/>
                      <a:pt x="68960" y="38639"/>
                      <a:pt x="74137" y="29352"/>
                    </a:cubicBezTo>
                    <a:cubicBezTo>
                      <a:pt x="79046" y="20779"/>
                      <a:pt x="76368" y="9528"/>
                      <a:pt x="67711" y="45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4" name="Google Shape;1924;p35"/>
              <p:cNvSpPr/>
              <p:nvPr/>
            </p:nvSpPr>
            <p:spPr>
              <a:xfrm>
                <a:off x="5808612" y="1048389"/>
                <a:ext cx="30544" cy="31030"/>
              </a:xfrm>
              <a:custGeom>
                <a:avLst/>
                <a:gdLst/>
                <a:ahLst/>
                <a:cxnLst/>
                <a:rect l="l" t="t" r="r" b="b"/>
                <a:pathLst>
                  <a:path w="30544" h="31030" extrusionOk="0">
                    <a:moveTo>
                      <a:pt x="28463" y="8081"/>
                    </a:moveTo>
                    <a:cubicBezTo>
                      <a:pt x="28285" y="7724"/>
                      <a:pt x="28017" y="7367"/>
                      <a:pt x="27839" y="7099"/>
                    </a:cubicBezTo>
                    <a:cubicBezTo>
                      <a:pt x="22216" y="-2366"/>
                      <a:pt x="8292" y="-2366"/>
                      <a:pt x="2669" y="7099"/>
                    </a:cubicBezTo>
                    <a:cubicBezTo>
                      <a:pt x="2491" y="7456"/>
                      <a:pt x="2312" y="7813"/>
                      <a:pt x="2045" y="8081"/>
                    </a:cubicBezTo>
                    <a:cubicBezTo>
                      <a:pt x="-3846" y="18083"/>
                      <a:pt x="3740" y="31031"/>
                      <a:pt x="15254" y="31031"/>
                    </a:cubicBezTo>
                    <a:cubicBezTo>
                      <a:pt x="26768" y="31031"/>
                      <a:pt x="34443" y="18083"/>
                      <a:pt x="28463" y="80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7">
  <p:cSld name="TITLE_ONLY_6">
    <p:bg>
      <p:bgPr>
        <a:blipFill>
          <a:blip r:embed="rId2">
            <a:alphaModFix/>
          </a:blip>
          <a:stretch>
            <a:fillRect/>
          </a:stretch>
        </a:blipFill>
        <a:effectLst/>
      </p:bgPr>
    </p:bg>
    <p:spTree>
      <p:nvGrpSpPr>
        <p:cNvPr id="1" name="Shape 1925"/>
        <p:cNvGrpSpPr/>
        <p:nvPr/>
      </p:nvGrpSpPr>
      <p:grpSpPr>
        <a:xfrm>
          <a:off x="0" y="0"/>
          <a:ext cx="0" cy="0"/>
          <a:chOff x="0" y="0"/>
          <a:chExt cx="0" cy="0"/>
        </a:xfrm>
      </p:grpSpPr>
      <p:sp>
        <p:nvSpPr>
          <p:cNvPr id="1926" name="Google Shape;1926;p3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7" name="Google Shape;1927;p36"/>
          <p:cNvSpPr/>
          <p:nvPr/>
        </p:nvSpPr>
        <p:spPr>
          <a:xfrm rot="-7740981">
            <a:off x="4878407" y="-1241384"/>
            <a:ext cx="870158" cy="2482774"/>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928" name="Google Shape;1928;p36"/>
          <p:cNvGrpSpPr/>
          <p:nvPr/>
        </p:nvGrpSpPr>
        <p:grpSpPr>
          <a:xfrm>
            <a:off x="8260171" y="245189"/>
            <a:ext cx="764396" cy="956832"/>
            <a:chOff x="9702546" y="2549693"/>
            <a:chExt cx="1052743" cy="1317769"/>
          </a:xfrm>
        </p:grpSpPr>
        <p:sp>
          <p:nvSpPr>
            <p:cNvPr id="1929" name="Google Shape;1929;p36"/>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0" name="Google Shape;1930;p36"/>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1" name="Google Shape;1931;p36"/>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2" name="Google Shape;1932;p36"/>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3" name="Google Shape;1933;p36"/>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4" name="Google Shape;1934;p36"/>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5" name="Google Shape;1935;p36"/>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6" name="Google Shape;1936;p36"/>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7" name="Google Shape;1937;p36"/>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8" name="Google Shape;1938;p36"/>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9" name="Google Shape;1939;p36"/>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0" name="Google Shape;1940;p36"/>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1" name="Google Shape;1941;p36"/>
          <p:cNvGrpSpPr/>
          <p:nvPr/>
        </p:nvGrpSpPr>
        <p:grpSpPr>
          <a:xfrm>
            <a:off x="8505169" y="4048418"/>
            <a:ext cx="395768" cy="550997"/>
            <a:chOff x="3594258" y="163138"/>
            <a:chExt cx="545060" cy="758845"/>
          </a:xfrm>
        </p:grpSpPr>
        <p:grpSp>
          <p:nvGrpSpPr>
            <p:cNvPr id="1942" name="Google Shape;1942;p36"/>
            <p:cNvGrpSpPr/>
            <p:nvPr/>
          </p:nvGrpSpPr>
          <p:grpSpPr>
            <a:xfrm>
              <a:off x="3617910" y="518450"/>
              <a:ext cx="260999" cy="403533"/>
              <a:chOff x="3617910" y="518450"/>
              <a:chExt cx="260999" cy="403533"/>
            </a:xfrm>
          </p:grpSpPr>
          <p:sp>
            <p:nvSpPr>
              <p:cNvPr id="1943" name="Google Shape;1943;p36"/>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4" name="Google Shape;1944;p36"/>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5" name="Google Shape;1945;p36"/>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6" name="Google Shape;1946;p36"/>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7" name="Google Shape;1947;p36"/>
            <p:cNvGrpSpPr/>
            <p:nvPr/>
          </p:nvGrpSpPr>
          <p:grpSpPr>
            <a:xfrm>
              <a:off x="3878351" y="317086"/>
              <a:ext cx="260967" cy="403549"/>
              <a:chOff x="3878351" y="317086"/>
              <a:chExt cx="260967" cy="403549"/>
            </a:xfrm>
          </p:grpSpPr>
          <p:sp>
            <p:nvSpPr>
              <p:cNvPr id="1948" name="Google Shape;1948;p36"/>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9" name="Google Shape;1949;p36"/>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0" name="Google Shape;1950;p36"/>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1" name="Google Shape;1951;p36"/>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52" name="Google Shape;1952;p36"/>
            <p:cNvGrpSpPr/>
            <p:nvPr/>
          </p:nvGrpSpPr>
          <p:grpSpPr>
            <a:xfrm>
              <a:off x="3594258" y="163138"/>
              <a:ext cx="260999" cy="403622"/>
              <a:chOff x="3594258" y="163138"/>
              <a:chExt cx="260999" cy="403622"/>
            </a:xfrm>
          </p:grpSpPr>
          <p:sp>
            <p:nvSpPr>
              <p:cNvPr id="1953" name="Google Shape;1953;p36"/>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4" name="Google Shape;1954;p36"/>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5" name="Google Shape;1955;p36"/>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6" name="Google Shape;1956;p36"/>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957" name="Google Shape;1957;p36"/>
          <p:cNvGrpSpPr/>
          <p:nvPr/>
        </p:nvGrpSpPr>
        <p:grpSpPr>
          <a:xfrm>
            <a:off x="8035001" y="4256423"/>
            <a:ext cx="1519137" cy="1205978"/>
            <a:chOff x="2942485" y="-56344"/>
            <a:chExt cx="2092187" cy="1660898"/>
          </a:xfrm>
        </p:grpSpPr>
        <p:grpSp>
          <p:nvGrpSpPr>
            <p:cNvPr id="1958" name="Google Shape;1958;p36"/>
            <p:cNvGrpSpPr/>
            <p:nvPr/>
          </p:nvGrpSpPr>
          <p:grpSpPr>
            <a:xfrm>
              <a:off x="2942485" y="-56344"/>
              <a:ext cx="1873186" cy="790648"/>
              <a:chOff x="2942485" y="-56344"/>
              <a:chExt cx="1873186" cy="790648"/>
            </a:xfrm>
          </p:grpSpPr>
          <p:sp>
            <p:nvSpPr>
              <p:cNvPr id="1959" name="Google Shape;1959;p3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0" name="Google Shape;1960;p3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1" name="Google Shape;1961;p3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2" name="Google Shape;1962;p3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3" name="Google Shape;1963;p36"/>
            <p:cNvGrpSpPr/>
            <p:nvPr/>
          </p:nvGrpSpPr>
          <p:grpSpPr>
            <a:xfrm>
              <a:off x="4098733" y="86390"/>
              <a:ext cx="857413" cy="1518164"/>
              <a:chOff x="4098733" y="86390"/>
              <a:chExt cx="857413" cy="1518164"/>
            </a:xfrm>
          </p:grpSpPr>
          <p:sp>
            <p:nvSpPr>
              <p:cNvPr id="1964" name="Google Shape;1964;p3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5" name="Google Shape;1965;p3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6" name="Google Shape;1966;p3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7" name="Google Shape;1967;p3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8" name="Google Shape;1968;p36"/>
            <p:cNvGrpSpPr/>
            <p:nvPr/>
          </p:nvGrpSpPr>
          <p:grpSpPr>
            <a:xfrm>
              <a:off x="3310709" y="-34564"/>
              <a:ext cx="1723963" cy="1391012"/>
              <a:chOff x="3310709" y="-34564"/>
              <a:chExt cx="1723963" cy="1391012"/>
            </a:xfrm>
          </p:grpSpPr>
          <p:sp>
            <p:nvSpPr>
              <p:cNvPr id="1969" name="Google Shape;1969;p3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0" name="Google Shape;1970;p3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1" name="Google Shape;1971;p3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2" name="Google Shape;1972;p3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grpSp>
        <p:nvGrpSpPr>
          <p:cNvPr id="1973" name="Google Shape;1973;p36"/>
          <p:cNvGrpSpPr/>
          <p:nvPr/>
        </p:nvGrpSpPr>
        <p:grpSpPr>
          <a:xfrm>
            <a:off x="-307040" y="4316801"/>
            <a:ext cx="1376402" cy="1512489"/>
            <a:chOff x="-124520" y="1013297"/>
            <a:chExt cx="1895610" cy="2083031"/>
          </a:xfrm>
        </p:grpSpPr>
        <p:sp>
          <p:nvSpPr>
            <p:cNvPr id="1974" name="Google Shape;1974;p3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5" name="Google Shape;1975;p3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6" name="Google Shape;1976;p3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7" name="Google Shape;1977;p3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8" name="Google Shape;1978;p3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9" name="Google Shape;1979;p3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0" name="Google Shape;1980;p3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81" name="Google Shape;1981;p36"/>
          <p:cNvGrpSpPr/>
          <p:nvPr/>
        </p:nvGrpSpPr>
        <p:grpSpPr>
          <a:xfrm>
            <a:off x="-55722" y="4640355"/>
            <a:ext cx="1125102" cy="997144"/>
            <a:chOff x="163698" y="1355357"/>
            <a:chExt cx="1549514" cy="1373288"/>
          </a:xfrm>
        </p:grpSpPr>
        <p:sp>
          <p:nvSpPr>
            <p:cNvPr id="1982" name="Google Shape;1982;p3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3" name="Google Shape;1983;p3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5"/>
          <p:cNvSpPr txBox="1">
            <a:spLocks noGrp="1"/>
          </p:cNvSpPr>
          <p:nvPr>
            <p:ph type="subTitle" idx="1"/>
          </p:nvPr>
        </p:nvSpPr>
        <p:spPr>
          <a:xfrm>
            <a:off x="13715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68" name="Google Shape;268;p5"/>
          <p:cNvSpPr txBox="1">
            <a:spLocks noGrp="1"/>
          </p:cNvSpPr>
          <p:nvPr>
            <p:ph type="title"/>
          </p:nvPr>
        </p:nvSpPr>
        <p:spPr>
          <a:xfrm>
            <a:off x="1371550" y="2717296"/>
            <a:ext cx="2997300" cy="386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000" b="1">
                <a:latin typeface="Barlow"/>
                <a:ea typeface="Barlow"/>
                <a:cs typeface="Barlow"/>
                <a:sym typeface="Barlow"/>
              </a:defRPr>
            </a:lvl1pPr>
            <a:lvl2pPr lvl="1">
              <a:lnSpc>
                <a:spcPct val="100000"/>
              </a:lnSpc>
              <a:spcBef>
                <a:spcPts val="0"/>
              </a:spcBef>
              <a:spcAft>
                <a:spcPts val="0"/>
              </a:spcAft>
              <a:buNone/>
              <a:defRPr sz="2000" b="1">
                <a:latin typeface="Barlow"/>
                <a:ea typeface="Barlow"/>
                <a:cs typeface="Barlow"/>
                <a:sym typeface="Barlow"/>
              </a:defRPr>
            </a:lvl2pPr>
            <a:lvl3pPr lvl="2">
              <a:lnSpc>
                <a:spcPct val="100000"/>
              </a:lnSpc>
              <a:spcBef>
                <a:spcPts val="0"/>
              </a:spcBef>
              <a:spcAft>
                <a:spcPts val="0"/>
              </a:spcAft>
              <a:buNone/>
              <a:defRPr sz="2000" b="1">
                <a:latin typeface="Barlow"/>
                <a:ea typeface="Barlow"/>
                <a:cs typeface="Barlow"/>
                <a:sym typeface="Barlow"/>
              </a:defRPr>
            </a:lvl3pPr>
            <a:lvl4pPr lvl="3">
              <a:lnSpc>
                <a:spcPct val="100000"/>
              </a:lnSpc>
              <a:spcBef>
                <a:spcPts val="0"/>
              </a:spcBef>
              <a:spcAft>
                <a:spcPts val="0"/>
              </a:spcAft>
              <a:buNone/>
              <a:defRPr sz="2000" b="1">
                <a:latin typeface="Barlow"/>
                <a:ea typeface="Barlow"/>
                <a:cs typeface="Barlow"/>
                <a:sym typeface="Barlow"/>
              </a:defRPr>
            </a:lvl4pPr>
            <a:lvl5pPr lvl="4">
              <a:lnSpc>
                <a:spcPct val="100000"/>
              </a:lnSpc>
              <a:spcBef>
                <a:spcPts val="0"/>
              </a:spcBef>
              <a:spcAft>
                <a:spcPts val="0"/>
              </a:spcAft>
              <a:buNone/>
              <a:defRPr sz="2000" b="1">
                <a:latin typeface="Barlow"/>
                <a:ea typeface="Barlow"/>
                <a:cs typeface="Barlow"/>
                <a:sym typeface="Barlow"/>
              </a:defRPr>
            </a:lvl5pPr>
            <a:lvl6pPr lvl="5">
              <a:lnSpc>
                <a:spcPct val="100000"/>
              </a:lnSpc>
              <a:spcBef>
                <a:spcPts val="0"/>
              </a:spcBef>
              <a:spcAft>
                <a:spcPts val="0"/>
              </a:spcAft>
              <a:buNone/>
              <a:defRPr sz="2000" b="1">
                <a:latin typeface="Barlow"/>
                <a:ea typeface="Barlow"/>
                <a:cs typeface="Barlow"/>
                <a:sym typeface="Barlow"/>
              </a:defRPr>
            </a:lvl6pPr>
            <a:lvl7pPr lvl="6">
              <a:lnSpc>
                <a:spcPct val="100000"/>
              </a:lnSpc>
              <a:spcBef>
                <a:spcPts val="0"/>
              </a:spcBef>
              <a:spcAft>
                <a:spcPts val="0"/>
              </a:spcAft>
              <a:buNone/>
              <a:defRPr sz="2000" b="1">
                <a:latin typeface="Barlow"/>
                <a:ea typeface="Barlow"/>
                <a:cs typeface="Barlow"/>
                <a:sym typeface="Barlow"/>
              </a:defRPr>
            </a:lvl7pPr>
            <a:lvl8pPr lvl="7">
              <a:lnSpc>
                <a:spcPct val="100000"/>
              </a:lnSpc>
              <a:spcBef>
                <a:spcPts val="0"/>
              </a:spcBef>
              <a:spcAft>
                <a:spcPts val="0"/>
              </a:spcAft>
              <a:buNone/>
              <a:defRPr sz="2000" b="1">
                <a:latin typeface="Barlow"/>
                <a:ea typeface="Barlow"/>
                <a:cs typeface="Barlow"/>
                <a:sym typeface="Barlow"/>
              </a:defRPr>
            </a:lvl8pPr>
            <a:lvl9pPr lvl="8">
              <a:lnSpc>
                <a:spcPct val="100000"/>
              </a:lnSpc>
              <a:spcBef>
                <a:spcPts val="0"/>
              </a:spcBef>
              <a:spcAft>
                <a:spcPts val="0"/>
              </a:spcAft>
              <a:buNone/>
              <a:defRPr sz="2000" b="1">
                <a:latin typeface="Barlow"/>
                <a:ea typeface="Barlow"/>
                <a:cs typeface="Barlow"/>
                <a:sym typeface="Barlow"/>
              </a:defRPr>
            </a:lvl9pPr>
          </a:lstStyle>
          <a:p>
            <a:endParaRPr/>
          </a:p>
        </p:txBody>
      </p:sp>
      <p:sp>
        <p:nvSpPr>
          <p:cNvPr id="269" name="Google Shape;269;p5"/>
          <p:cNvSpPr txBox="1">
            <a:spLocks noGrp="1"/>
          </p:cNvSpPr>
          <p:nvPr>
            <p:ph type="subTitle" idx="2"/>
          </p:nvPr>
        </p:nvSpPr>
        <p:spPr>
          <a:xfrm>
            <a:off x="47751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70" name="Google Shape;270;p5"/>
          <p:cNvSpPr txBox="1">
            <a:spLocks noGrp="1"/>
          </p:cNvSpPr>
          <p:nvPr>
            <p:ph type="title" idx="3"/>
          </p:nvPr>
        </p:nvSpPr>
        <p:spPr>
          <a:xfrm>
            <a:off x="4775150" y="2717296"/>
            <a:ext cx="29973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71" name="Google Shape;271;p5"/>
          <p:cNvSpPr txBox="1">
            <a:spLocks noGrp="1"/>
          </p:cNvSpPr>
          <p:nvPr>
            <p:ph type="title" idx="4"/>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5"/>
          <p:cNvSpPr/>
          <p:nvPr/>
        </p:nvSpPr>
        <p:spPr>
          <a:xfrm rot="2700000">
            <a:off x="3870745" y="4100726"/>
            <a:ext cx="1205869" cy="1896580"/>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3" name="Google Shape;273;p5"/>
          <p:cNvSpPr/>
          <p:nvPr/>
        </p:nvSpPr>
        <p:spPr>
          <a:xfrm rot="-59522">
            <a:off x="8022047" y="4574077"/>
            <a:ext cx="1257303" cy="1037246"/>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74" name="Google Shape;274;p5"/>
          <p:cNvGrpSpPr/>
          <p:nvPr/>
        </p:nvGrpSpPr>
        <p:grpSpPr>
          <a:xfrm rot="-50113">
            <a:off x="8116989" y="4401831"/>
            <a:ext cx="850635" cy="1147576"/>
            <a:chOff x="201286" y="5189621"/>
            <a:chExt cx="1476128" cy="1991417"/>
          </a:xfrm>
        </p:grpSpPr>
        <p:sp>
          <p:nvSpPr>
            <p:cNvPr id="275" name="Google Shape;275;p5"/>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6" name="Google Shape;276;p5"/>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7" name="Google Shape;277;p5"/>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78" name="Google Shape;278;p5"/>
          <p:cNvGrpSpPr/>
          <p:nvPr/>
        </p:nvGrpSpPr>
        <p:grpSpPr>
          <a:xfrm rot="-50323">
            <a:off x="7784927" y="3906097"/>
            <a:ext cx="702021" cy="1710972"/>
            <a:chOff x="-447306" y="3705217"/>
            <a:chExt cx="1511186" cy="3683077"/>
          </a:xfrm>
        </p:grpSpPr>
        <p:grpSp>
          <p:nvGrpSpPr>
            <p:cNvPr id="279" name="Google Shape;279;p5"/>
            <p:cNvGrpSpPr/>
            <p:nvPr/>
          </p:nvGrpSpPr>
          <p:grpSpPr>
            <a:xfrm>
              <a:off x="-447306" y="3705217"/>
              <a:ext cx="1511186" cy="3683077"/>
              <a:chOff x="-447306" y="3705217"/>
              <a:chExt cx="1511186" cy="3683077"/>
            </a:xfrm>
          </p:grpSpPr>
          <p:sp>
            <p:nvSpPr>
              <p:cNvPr id="280" name="Google Shape;280;p5"/>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1" name="Google Shape;281;p5"/>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2" name="Google Shape;282;p5"/>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3" name="Google Shape;283;p5"/>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4" name="Google Shape;284;p5"/>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5" name="Google Shape;285;p5"/>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6" name="Google Shape;286;p5"/>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7" name="Google Shape;287;p5"/>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8" name="Google Shape;288;p5"/>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9" name="Google Shape;289;p5"/>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0" name="Google Shape;290;p5"/>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1" name="Google Shape;291;p5"/>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2" name="Google Shape;292;p5"/>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3" name="Google Shape;293;p5"/>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94" name="Google Shape;294;p5"/>
            <p:cNvGrpSpPr/>
            <p:nvPr/>
          </p:nvGrpSpPr>
          <p:grpSpPr>
            <a:xfrm>
              <a:off x="-131202" y="3705284"/>
              <a:ext cx="1190013" cy="3304167"/>
              <a:chOff x="-131202" y="3705284"/>
              <a:chExt cx="1190013" cy="3304167"/>
            </a:xfrm>
          </p:grpSpPr>
          <p:sp>
            <p:nvSpPr>
              <p:cNvPr id="295" name="Google Shape;295;p5"/>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6" name="Google Shape;296;p5"/>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7" name="Google Shape;297;p5"/>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8" name="Google Shape;298;p5"/>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9" name="Google Shape;299;p5"/>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0" name="Google Shape;300;p5"/>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1" name="Google Shape;301;p5"/>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2" name="Google Shape;302;p5"/>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3" name="Google Shape;303;p5"/>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4" name="Google Shape;304;p5"/>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5" name="Google Shape;305;p5"/>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6" name="Google Shape;306;p5"/>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7" name="Google Shape;307;p5"/>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8" name="Google Shape;308;p5"/>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9" name="Google Shape;309;p5"/>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10" name="Google Shape;310;p5"/>
          <p:cNvGrpSpPr/>
          <p:nvPr/>
        </p:nvGrpSpPr>
        <p:grpSpPr>
          <a:xfrm rot="-50113">
            <a:off x="8668657" y="4958673"/>
            <a:ext cx="481617" cy="485869"/>
            <a:chOff x="1152825" y="6165169"/>
            <a:chExt cx="835762" cy="843141"/>
          </a:xfrm>
        </p:grpSpPr>
        <p:sp>
          <p:nvSpPr>
            <p:cNvPr id="311" name="Google Shape;311;p5"/>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312" name="Google Shape;312;p5"/>
            <p:cNvGrpSpPr/>
            <p:nvPr/>
          </p:nvGrpSpPr>
          <p:grpSpPr>
            <a:xfrm>
              <a:off x="1452002" y="6794239"/>
              <a:ext cx="312502" cy="68696"/>
              <a:chOff x="1452002" y="6794239"/>
              <a:chExt cx="312502" cy="68696"/>
            </a:xfrm>
          </p:grpSpPr>
          <p:sp>
            <p:nvSpPr>
              <p:cNvPr id="313" name="Google Shape;313;p5"/>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4" name="Google Shape;314;p5"/>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5" name="Google Shape;315;p5"/>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6" name="Google Shape;316;p5"/>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17" name="Google Shape;317;p5"/>
            <p:cNvGrpSpPr/>
            <p:nvPr/>
          </p:nvGrpSpPr>
          <p:grpSpPr>
            <a:xfrm>
              <a:off x="1518694" y="6262403"/>
              <a:ext cx="229194" cy="159063"/>
              <a:chOff x="1518694" y="6262403"/>
              <a:chExt cx="229194" cy="159063"/>
            </a:xfrm>
          </p:grpSpPr>
          <p:sp>
            <p:nvSpPr>
              <p:cNvPr id="318" name="Google Shape;318;p5"/>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9" name="Google Shape;319;p5"/>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0" name="Google Shape;320;p5"/>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1" name="Google Shape;321;p5"/>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2" name="Google Shape;322;p5"/>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3" name="Google Shape;323;p5"/>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4" name="Google Shape;324;p5"/>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5" name="Google Shape;325;p5"/>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6" name="Google Shape;326;p5"/>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29"/>
        <p:cNvGrpSpPr/>
        <p:nvPr/>
      </p:nvGrpSpPr>
      <p:grpSpPr>
        <a:xfrm>
          <a:off x="0" y="0"/>
          <a:ext cx="0" cy="0"/>
          <a:chOff x="0" y="0"/>
          <a:chExt cx="0" cy="0"/>
        </a:xfrm>
      </p:grpSpPr>
      <p:sp>
        <p:nvSpPr>
          <p:cNvPr id="330" name="Google Shape;330;p7"/>
          <p:cNvSpPr txBox="1">
            <a:spLocks noGrp="1"/>
          </p:cNvSpPr>
          <p:nvPr>
            <p:ph type="title"/>
          </p:nvPr>
        </p:nvSpPr>
        <p:spPr>
          <a:xfrm>
            <a:off x="5008975" y="1186700"/>
            <a:ext cx="34218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7"/>
          <p:cNvSpPr txBox="1">
            <a:spLocks noGrp="1"/>
          </p:cNvSpPr>
          <p:nvPr>
            <p:ph type="subTitle" idx="1"/>
          </p:nvPr>
        </p:nvSpPr>
        <p:spPr>
          <a:xfrm>
            <a:off x="5008975" y="1810800"/>
            <a:ext cx="34218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32" name="Google Shape;332;p7"/>
          <p:cNvSpPr/>
          <p:nvPr/>
        </p:nvSpPr>
        <p:spPr>
          <a:xfrm>
            <a:off x="6633834" y="-19035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3" name="Google Shape;333;p7"/>
          <p:cNvGrpSpPr/>
          <p:nvPr/>
        </p:nvGrpSpPr>
        <p:grpSpPr>
          <a:xfrm>
            <a:off x="1828565" y="4338550"/>
            <a:ext cx="458045" cy="1004746"/>
            <a:chOff x="9220878" y="5245566"/>
            <a:chExt cx="738782" cy="1620558"/>
          </a:xfrm>
        </p:grpSpPr>
        <p:grpSp>
          <p:nvGrpSpPr>
            <p:cNvPr id="334" name="Google Shape;334;p7"/>
            <p:cNvGrpSpPr/>
            <p:nvPr/>
          </p:nvGrpSpPr>
          <p:grpSpPr>
            <a:xfrm>
              <a:off x="9220878" y="5245634"/>
              <a:ext cx="738782" cy="1620490"/>
              <a:chOff x="9220878" y="5245634"/>
              <a:chExt cx="738782" cy="1620490"/>
            </a:xfrm>
          </p:grpSpPr>
          <p:sp>
            <p:nvSpPr>
              <p:cNvPr id="335" name="Google Shape;335;p7"/>
              <p:cNvSpPr/>
              <p:nvPr/>
            </p:nvSpPr>
            <p:spPr>
              <a:xfrm>
                <a:off x="9349729" y="5476897"/>
                <a:ext cx="217635" cy="1389227"/>
              </a:xfrm>
              <a:custGeom>
                <a:avLst/>
                <a:gdLst/>
                <a:ahLst/>
                <a:cxnLst/>
                <a:rect l="l" t="t" r="r" b="b"/>
                <a:pathLst>
                  <a:path w="217635" h="1389227" extrusionOk="0">
                    <a:moveTo>
                      <a:pt x="217242" y="185864"/>
                    </a:moveTo>
                    <a:cubicBezTo>
                      <a:pt x="217064" y="195507"/>
                      <a:pt x="216974" y="205509"/>
                      <a:pt x="216706" y="215778"/>
                    </a:cubicBezTo>
                    <a:cubicBezTo>
                      <a:pt x="215100" y="302932"/>
                      <a:pt x="210727" y="411338"/>
                      <a:pt x="200731" y="530996"/>
                    </a:cubicBezTo>
                    <a:cubicBezTo>
                      <a:pt x="200552" y="533586"/>
                      <a:pt x="200284" y="536175"/>
                      <a:pt x="200105" y="538854"/>
                    </a:cubicBezTo>
                    <a:cubicBezTo>
                      <a:pt x="195821" y="589396"/>
                      <a:pt x="190466" y="641902"/>
                      <a:pt x="183951" y="695659"/>
                    </a:cubicBezTo>
                    <a:cubicBezTo>
                      <a:pt x="182969" y="703874"/>
                      <a:pt x="181987" y="712001"/>
                      <a:pt x="180916" y="720216"/>
                    </a:cubicBezTo>
                    <a:cubicBezTo>
                      <a:pt x="152802" y="941494"/>
                      <a:pt x="103712" y="1181434"/>
                      <a:pt x="19099" y="1389228"/>
                    </a:cubicBezTo>
                    <a:lnTo>
                      <a:pt x="0" y="1389228"/>
                    </a:lnTo>
                    <a:cubicBezTo>
                      <a:pt x="85951" y="1180809"/>
                      <a:pt x="135486" y="938636"/>
                      <a:pt x="163690" y="715572"/>
                    </a:cubicBezTo>
                    <a:cubicBezTo>
                      <a:pt x="165119" y="704321"/>
                      <a:pt x="166457" y="693248"/>
                      <a:pt x="167706" y="682175"/>
                    </a:cubicBezTo>
                    <a:cubicBezTo>
                      <a:pt x="174044" y="628776"/>
                      <a:pt x="179220" y="576626"/>
                      <a:pt x="183326" y="526531"/>
                    </a:cubicBezTo>
                    <a:cubicBezTo>
                      <a:pt x="184130" y="516351"/>
                      <a:pt x="184933" y="506261"/>
                      <a:pt x="185736" y="496349"/>
                    </a:cubicBezTo>
                    <a:cubicBezTo>
                      <a:pt x="192787" y="402497"/>
                      <a:pt x="196535" y="316505"/>
                      <a:pt x="198321" y="243460"/>
                    </a:cubicBezTo>
                    <a:cubicBezTo>
                      <a:pt x="198499" y="236584"/>
                      <a:pt x="198589" y="229798"/>
                      <a:pt x="198766" y="223190"/>
                    </a:cubicBezTo>
                    <a:cubicBezTo>
                      <a:pt x="199481" y="187471"/>
                      <a:pt x="199749" y="155234"/>
                      <a:pt x="199749" y="127106"/>
                    </a:cubicBezTo>
                    <a:cubicBezTo>
                      <a:pt x="199749" y="102281"/>
                      <a:pt x="199570" y="80582"/>
                      <a:pt x="199302" y="62545"/>
                    </a:cubicBezTo>
                    <a:lnTo>
                      <a:pt x="199302" y="62455"/>
                    </a:lnTo>
                    <a:cubicBezTo>
                      <a:pt x="198856" y="39148"/>
                      <a:pt x="198410" y="21914"/>
                      <a:pt x="198053" y="11735"/>
                    </a:cubicBezTo>
                    <a:cubicBezTo>
                      <a:pt x="197963" y="8341"/>
                      <a:pt x="197963" y="8163"/>
                      <a:pt x="198231" y="7002"/>
                    </a:cubicBezTo>
                    <a:cubicBezTo>
                      <a:pt x="199302" y="2180"/>
                      <a:pt x="204033" y="-856"/>
                      <a:pt x="208941" y="215"/>
                    </a:cubicBezTo>
                    <a:cubicBezTo>
                      <a:pt x="213048" y="1197"/>
                      <a:pt x="215903" y="4948"/>
                      <a:pt x="215814" y="8967"/>
                    </a:cubicBezTo>
                    <a:lnTo>
                      <a:pt x="215903" y="11110"/>
                    </a:lnTo>
                    <a:cubicBezTo>
                      <a:pt x="216706" y="35041"/>
                      <a:pt x="218403" y="97460"/>
                      <a:pt x="217242" y="185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6" name="Google Shape;336;p7"/>
              <p:cNvSpPr/>
              <p:nvPr/>
            </p:nvSpPr>
            <p:spPr>
              <a:xfrm>
                <a:off x="9528681" y="5735821"/>
                <a:ext cx="430979" cy="362619"/>
              </a:xfrm>
              <a:custGeom>
                <a:avLst/>
                <a:gdLst/>
                <a:ahLst/>
                <a:cxnLst/>
                <a:rect l="l" t="t" r="r" b="b"/>
                <a:pathLst>
                  <a:path w="430979" h="362619" extrusionOk="0">
                    <a:moveTo>
                      <a:pt x="0" y="331008"/>
                    </a:moveTo>
                    <a:cubicBezTo>
                      <a:pt x="0" y="331008"/>
                      <a:pt x="238574" y="-60023"/>
                      <a:pt x="401461" y="7932"/>
                    </a:cubicBezTo>
                    <a:cubicBezTo>
                      <a:pt x="564348" y="75887"/>
                      <a:pt x="0" y="362619"/>
                      <a:pt x="0" y="362619"/>
                    </a:cubicBezTo>
                    <a:lnTo>
                      <a:pt x="0" y="33100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7" name="Google Shape;337;p7"/>
              <p:cNvSpPr/>
              <p:nvPr/>
            </p:nvSpPr>
            <p:spPr>
              <a:xfrm>
                <a:off x="9284567" y="5748499"/>
                <a:ext cx="263124" cy="262251"/>
              </a:xfrm>
              <a:custGeom>
                <a:avLst/>
                <a:gdLst/>
                <a:ahLst/>
                <a:cxnLst/>
                <a:rect l="l" t="t" r="r" b="b"/>
                <a:pathLst>
                  <a:path w="263124" h="262251" extrusionOk="0">
                    <a:moveTo>
                      <a:pt x="259912" y="241088"/>
                    </a:moveTo>
                    <a:cubicBezTo>
                      <a:pt x="264910" y="236713"/>
                      <a:pt x="77121" y="-26713"/>
                      <a:pt x="9378" y="2219"/>
                    </a:cubicBezTo>
                    <a:cubicBezTo>
                      <a:pt x="-58366" y="31151"/>
                      <a:pt x="263124" y="262252"/>
                      <a:pt x="263124" y="262252"/>
                    </a:cubicBezTo>
                    <a:lnTo>
                      <a:pt x="259912" y="2410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8" name="Google Shape;338;p7"/>
              <p:cNvSpPr/>
              <p:nvPr/>
            </p:nvSpPr>
            <p:spPr>
              <a:xfrm>
                <a:off x="9562954" y="5478246"/>
                <a:ext cx="256833" cy="215947"/>
              </a:xfrm>
              <a:custGeom>
                <a:avLst/>
                <a:gdLst/>
                <a:ahLst/>
                <a:cxnLst/>
                <a:rect l="l" t="t" r="r" b="b"/>
                <a:pathLst>
                  <a:path w="256833" h="215947" extrusionOk="0">
                    <a:moveTo>
                      <a:pt x="0" y="190319"/>
                    </a:moveTo>
                    <a:cubicBezTo>
                      <a:pt x="0" y="190319"/>
                      <a:pt x="170831" y="-57926"/>
                      <a:pt x="245536" y="12619"/>
                    </a:cubicBezTo>
                    <a:cubicBezTo>
                      <a:pt x="320241" y="83163"/>
                      <a:pt x="0" y="215947"/>
                      <a:pt x="0" y="215947"/>
                    </a:cubicBezTo>
                    <a:lnTo>
                      <a:pt x="0" y="1903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9" name="Google Shape;339;p7"/>
              <p:cNvSpPr/>
              <p:nvPr/>
            </p:nvSpPr>
            <p:spPr>
              <a:xfrm>
                <a:off x="9348443" y="5245634"/>
                <a:ext cx="214510" cy="375067"/>
              </a:xfrm>
              <a:custGeom>
                <a:avLst/>
                <a:gdLst/>
                <a:ahLst/>
                <a:cxnLst/>
                <a:rect l="l" t="t" r="r" b="b"/>
                <a:pathLst>
                  <a:path w="214510" h="375067" extrusionOk="0">
                    <a:moveTo>
                      <a:pt x="214511" y="340599"/>
                    </a:moveTo>
                    <a:cubicBezTo>
                      <a:pt x="214511" y="340599"/>
                      <a:pt x="118564" y="-15963"/>
                      <a:pt x="20207" y="557"/>
                    </a:cubicBezTo>
                    <a:cubicBezTo>
                      <a:pt x="-78150" y="17076"/>
                      <a:pt x="214511" y="375068"/>
                      <a:pt x="214511" y="375068"/>
                    </a:cubicBezTo>
                    <a:lnTo>
                      <a:pt x="214511" y="3405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0" name="Google Shape;340;p7"/>
              <p:cNvSpPr/>
              <p:nvPr/>
            </p:nvSpPr>
            <p:spPr>
              <a:xfrm>
                <a:off x="9377816" y="5592070"/>
                <a:ext cx="185138" cy="135609"/>
              </a:xfrm>
              <a:custGeom>
                <a:avLst/>
                <a:gdLst/>
                <a:ahLst/>
                <a:cxnLst/>
                <a:rect l="l" t="t" r="r" b="b"/>
                <a:pathLst>
                  <a:path w="185138" h="135609" extrusionOk="0">
                    <a:moveTo>
                      <a:pt x="185138" y="123019"/>
                    </a:moveTo>
                    <a:cubicBezTo>
                      <a:pt x="185138" y="123019"/>
                      <a:pt x="51170" y="-22178"/>
                      <a:pt x="6007" y="2914"/>
                    </a:cubicBezTo>
                    <a:cubicBezTo>
                      <a:pt x="-39154" y="28007"/>
                      <a:pt x="185138" y="135609"/>
                      <a:pt x="185138" y="135609"/>
                    </a:cubicBezTo>
                    <a:lnTo>
                      <a:pt x="185138" y="123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1" name="Google Shape;341;p7"/>
              <p:cNvSpPr/>
              <p:nvPr/>
            </p:nvSpPr>
            <p:spPr>
              <a:xfrm>
                <a:off x="9220878" y="6020247"/>
                <a:ext cx="305303" cy="176598"/>
              </a:xfrm>
              <a:custGeom>
                <a:avLst/>
                <a:gdLst/>
                <a:ahLst/>
                <a:cxnLst/>
                <a:rect l="l" t="t" r="r" b="b"/>
                <a:pathLst>
                  <a:path w="305303" h="176598" extrusionOk="0">
                    <a:moveTo>
                      <a:pt x="305304" y="153917"/>
                    </a:moveTo>
                    <a:cubicBezTo>
                      <a:pt x="305304" y="153917"/>
                      <a:pt x="62088" y="-57003"/>
                      <a:pt x="6038" y="14971"/>
                    </a:cubicBezTo>
                    <a:cubicBezTo>
                      <a:pt x="-50013" y="86944"/>
                      <a:pt x="302627" y="176598"/>
                      <a:pt x="302627" y="176598"/>
                    </a:cubicBezTo>
                    <a:lnTo>
                      <a:pt x="305304" y="15391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2" name="Google Shape;342;p7"/>
              <p:cNvSpPr/>
              <p:nvPr/>
            </p:nvSpPr>
            <p:spPr>
              <a:xfrm>
                <a:off x="9510920" y="6262657"/>
                <a:ext cx="233242" cy="278893"/>
              </a:xfrm>
              <a:custGeom>
                <a:avLst/>
                <a:gdLst/>
                <a:ahLst/>
                <a:cxnLst/>
                <a:rect l="l" t="t" r="r" b="b"/>
                <a:pathLst>
                  <a:path w="233242" h="278893" extrusionOk="0">
                    <a:moveTo>
                      <a:pt x="3660" y="0"/>
                    </a:moveTo>
                    <a:cubicBezTo>
                      <a:pt x="3660" y="0"/>
                      <a:pt x="306139" y="188149"/>
                      <a:pt x="216707" y="266551"/>
                    </a:cubicBezTo>
                    <a:cubicBezTo>
                      <a:pt x="127365" y="344954"/>
                      <a:pt x="0" y="24199"/>
                      <a:pt x="0" y="24199"/>
                    </a:cubicBezTo>
                    <a:lnTo>
                      <a:pt x="36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3" name="Google Shape;343;p7"/>
              <p:cNvSpPr/>
              <p:nvPr/>
            </p:nvSpPr>
            <p:spPr>
              <a:xfrm>
                <a:off x="9517703" y="6090331"/>
                <a:ext cx="219742" cy="152949"/>
              </a:xfrm>
              <a:custGeom>
                <a:avLst/>
                <a:gdLst/>
                <a:ahLst/>
                <a:cxnLst/>
                <a:rect l="l" t="t" r="r" b="b"/>
                <a:pathLst>
                  <a:path w="219742" h="152949" extrusionOk="0">
                    <a:moveTo>
                      <a:pt x="0" y="133393"/>
                    </a:moveTo>
                    <a:cubicBezTo>
                      <a:pt x="0" y="133393"/>
                      <a:pt x="146286" y="-29752"/>
                      <a:pt x="210103" y="4806"/>
                    </a:cubicBezTo>
                    <a:cubicBezTo>
                      <a:pt x="273919" y="39274"/>
                      <a:pt x="0" y="152949"/>
                      <a:pt x="0" y="152949"/>
                    </a:cubicBezTo>
                    <a:lnTo>
                      <a:pt x="0" y="1333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44" name="Google Shape;344;p7"/>
            <p:cNvSpPr/>
            <p:nvPr/>
          </p:nvSpPr>
          <p:spPr>
            <a:xfrm>
              <a:off x="9528681" y="5751700"/>
              <a:ext cx="415742" cy="315129"/>
            </a:xfrm>
            <a:custGeom>
              <a:avLst/>
              <a:gdLst/>
              <a:ahLst/>
              <a:cxnLst/>
              <a:rect l="l" t="t" r="r" b="b"/>
              <a:pathLst>
                <a:path w="415742" h="315129" extrusionOk="0">
                  <a:moveTo>
                    <a:pt x="0" y="315129"/>
                  </a:moveTo>
                  <a:cubicBezTo>
                    <a:pt x="29186" y="282357"/>
                    <a:pt x="60157" y="251192"/>
                    <a:pt x="91842" y="220832"/>
                  </a:cubicBezTo>
                  <a:cubicBezTo>
                    <a:pt x="123526" y="190470"/>
                    <a:pt x="156461" y="161360"/>
                    <a:pt x="190199" y="133231"/>
                  </a:cubicBezTo>
                  <a:cubicBezTo>
                    <a:pt x="224383" y="105638"/>
                    <a:pt x="259281" y="78760"/>
                    <a:pt x="296411" y="55097"/>
                  </a:cubicBezTo>
                  <a:cubicBezTo>
                    <a:pt x="333540" y="31879"/>
                    <a:pt x="372633" y="9734"/>
                    <a:pt x="415743" y="0"/>
                  </a:cubicBezTo>
                  <a:cubicBezTo>
                    <a:pt x="394767" y="6519"/>
                    <a:pt x="374864" y="15716"/>
                    <a:pt x="355853" y="26343"/>
                  </a:cubicBezTo>
                  <a:cubicBezTo>
                    <a:pt x="336663" y="36790"/>
                    <a:pt x="318278" y="48488"/>
                    <a:pt x="300248" y="60811"/>
                  </a:cubicBezTo>
                  <a:cubicBezTo>
                    <a:pt x="264190" y="85457"/>
                    <a:pt x="229471" y="112067"/>
                    <a:pt x="195912" y="140107"/>
                  </a:cubicBezTo>
                  <a:cubicBezTo>
                    <a:pt x="161906" y="167610"/>
                    <a:pt x="129149" y="196632"/>
                    <a:pt x="96483" y="225832"/>
                  </a:cubicBezTo>
                  <a:cubicBezTo>
                    <a:pt x="80149" y="240388"/>
                    <a:pt x="63995" y="255211"/>
                    <a:pt x="48018" y="270212"/>
                  </a:cubicBezTo>
                  <a:cubicBezTo>
                    <a:pt x="31864" y="284947"/>
                    <a:pt x="15977" y="300038"/>
                    <a:pt x="0" y="3151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5" name="Google Shape;345;p7"/>
            <p:cNvSpPr/>
            <p:nvPr/>
          </p:nvSpPr>
          <p:spPr>
            <a:xfrm>
              <a:off x="9293945" y="5750629"/>
              <a:ext cx="250533" cy="238958"/>
            </a:xfrm>
            <a:custGeom>
              <a:avLst/>
              <a:gdLst/>
              <a:ahLst/>
              <a:cxnLst/>
              <a:rect l="l" t="t" r="r" b="b"/>
              <a:pathLst>
                <a:path w="250533" h="238958" extrusionOk="0">
                  <a:moveTo>
                    <a:pt x="250534" y="238959"/>
                  </a:moveTo>
                  <a:lnTo>
                    <a:pt x="189930" y="176808"/>
                  </a:lnTo>
                  <a:cubicBezTo>
                    <a:pt x="169671" y="156180"/>
                    <a:pt x="149499" y="135463"/>
                    <a:pt x="128971" y="115193"/>
                  </a:cubicBezTo>
                  <a:cubicBezTo>
                    <a:pt x="108621" y="94744"/>
                    <a:pt x="87825" y="74741"/>
                    <a:pt x="66583" y="55185"/>
                  </a:cubicBezTo>
                  <a:cubicBezTo>
                    <a:pt x="56140" y="45274"/>
                    <a:pt x="45162" y="35898"/>
                    <a:pt x="34094" y="26610"/>
                  </a:cubicBezTo>
                  <a:lnTo>
                    <a:pt x="17404" y="12859"/>
                  </a:lnTo>
                  <a:cubicBezTo>
                    <a:pt x="11513" y="8662"/>
                    <a:pt x="5711" y="4375"/>
                    <a:pt x="0" y="0"/>
                  </a:cubicBezTo>
                  <a:cubicBezTo>
                    <a:pt x="25705" y="13573"/>
                    <a:pt x="48821" y="31611"/>
                    <a:pt x="71135" y="50007"/>
                  </a:cubicBezTo>
                  <a:cubicBezTo>
                    <a:pt x="93537" y="68491"/>
                    <a:pt x="114690" y="88404"/>
                    <a:pt x="135307" y="108853"/>
                  </a:cubicBezTo>
                  <a:cubicBezTo>
                    <a:pt x="155836" y="129391"/>
                    <a:pt x="175829" y="150287"/>
                    <a:pt x="194929" y="172075"/>
                  </a:cubicBezTo>
                  <a:cubicBezTo>
                    <a:pt x="214119" y="193864"/>
                    <a:pt x="232951" y="215920"/>
                    <a:pt x="250534" y="2389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6" name="Google Shape;346;p7"/>
            <p:cNvSpPr/>
            <p:nvPr/>
          </p:nvSpPr>
          <p:spPr>
            <a:xfrm>
              <a:off x="9513598" y="6269801"/>
              <a:ext cx="214118" cy="259407"/>
            </a:xfrm>
            <a:custGeom>
              <a:avLst/>
              <a:gdLst/>
              <a:ahLst/>
              <a:cxnLst/>
              <a:rect l="l" t="t" r="r" b="b"/>
              <a:pathLst>
                <a:path w="214118" h="259407" extrusionOk="0">
                  <a:moveTo>
                    <a:pt x="214119" y="259407"/>
                  </a:moveTo>
                  <a:lnTo>
                    <a:pt x="187253" y="226903"/>
                  </a:lnTo>
                  <a:lnTo>
                    <a:pt x="160835" y="194131"/>
                  </a:lnTo>
                  <a:lnTo>
                    <a:pt x="108086" y="128677"/>
                  </a:lnTo>
                  <a:cubicBezTo>
                    <a:pt x="90592" y="106799"/>
                    <a:pt x="72830" y="85100"/>
                    <a:pt x="55069" y="63490"/>
                  </a:cubicBezTo>
                  <a:cubicBezTo>
                    <a:pt x="46233" y="52596"/>
                    <a:pt x="37129" y="41970"/>
                    <a:pt x="27936" y="31433"/>
                  </a:cubicBezTo>
                  <a:lnTo>
                    <a:pt x="14191" y="15538"/>
                  </a:lnTo>
                  <a:cubicBezTo>
                    <a:pt x="9371" y="10448"/>
                    <a:pt x="4641" y="5268"/>
                    <a:pt x="0" y="0"/>
                  </a:cubicBezTo>
                  <a:cubicBezTo>
                    <a:pt x="21777" y="17859"/>
                    <a:pt x="41235" y="38308"/>
                    <a:pt x="60246" y="59025"/>
                  </a:cubicBezTo>
                  <a:cubicBezTo>
                    <a:pt x="79346" y="79653"/>
                    <a:pt x="97375" y="101262"/>
                    <a:pt x="115048" y="123140"/>
                  </a:cubicBezTo>
                  <a:cubicBezTo>
                    <a:pt x="132630" y="145107"/>
                    <a:pt x="149856" y="167253"/>
                    <a:pt x="166279" y="190023"/>
                  </a:cubicBezTo>
                  <a:cubicBezTo>
                    <a:pt x="182701" y="212705"/>
                    <a:pt x="198945" y="235655"/>
                    <a:pt x="214119" y="25940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7" name="Google Shape;347;p7"/>
            <p:cNvSpPr/>
            <p:nvPr/>
          </p:nvSpPr>
          <p:spPr>
            <a:xfrm>
              <a:off x="9526182" y="6095136"/>
              <a:ext cx="201534" cy="135731"/>
            </a:xfrm>
            <a:custGeom>
              <a:avLst/>
              <a:gdLst/>
              <a:ahLst/>
              <a:cxnLst/>
              <a:rect l="l" t="t" r="r" b="b"/>
              <a:pathLst>
                <a:path w="201534" h="135731" extrusionOk="0">
                  <a:moveTo>
                    <a:pt x="0" y="135731"/>
                  </a:moveTo>
                  <a:cubicBezTo>
                    <a:pt x="13388" y="120194"/>
                    <a:pt x="28204" y="105995"/>
                    <a:pt x="43466" y="92422"/>
                  </a:cubicBezTo>
                  <a:cubicBezTo>
                    <a:pt x="58729" y="78760"/>
                    <a:pt x="74884" y="66079"/>
                    <a:pt x="91574" y="54114"/>
                  </a:cubicBezTo>
                  <a:cubicBezTo>
                    <a:pt x="108443" y="42416"/>
                    <a:pt x="125848" y="31343"/>
                    <a:pt x="144144" y="22056"/>
                  </a:cubicBezTo>
                  <a:cubicBezTo>
                    <a:pt x="162531" y="12859"/>
                    <a:pt x="181631" y="4822"/>
                    <a:pt x="201535" y="0"/>
                  </a:cubicBezTo>
                  <a:cubicBezTo>
                    <a:pt x="192341" y="4554"/>
                    <a:pt x="182881" y="8215"/>
                    <a:pt x="174044" y="13395"/>
                  </a:cubicBezTo>
                  <a:cubicBezTo>
                    <a:pt x="164852" y="17770"/>
                    <a:pt x="156193" y="23128"/>
                    <a:pt x="147447" y="28128"/>
                  </a:cubicBezTo>
                  <a:cubicBezTo>
                    <a:pt x="130132" y="38666"/>
                    <a:pt x="113263" y="49828"/>
                    <a:pt x="96662" y="61526"/>
                  </a:cubicBezTo>
                  <a:cubicBezTo>
                    <a:pt x="80061" y="73134"/>
                    <a:pt x="63906" y="85457"/>
                    <a:pt x="47751" y="97780"/>
                  </a:cubicBezTo>
                  <a:cubicBezTo>
                    <a:pt x="39629" y="103942"/>
                    <a:pt x="31685" y="110281"/>
                    <a:pt x="23831" y="116711"/>
                  </a:cubicBezTo>
                  <a:cubicBezTo>
                    <a:pt x="15798" y="122783"/>
                    <a:pt x="8033" y="129302"/>
                    <a:pt x="0" y="1357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8" name="Google Shape;348;p7"/>
            <p:cNvSpPr/>
            <p:nvPr/>
          </p:nvSpPr>
          <p:spPr>
            <a:xfrm>
              <a:off x="9226916" y="6035397"/>
              <a:ext cx="286592" cy="150554"/>
            </a:xfrm>
            <a:custGeom>
              <a:avLst/>
              <a:gdLst/>
              <a:ahLst/>
              <a:cxnLst/>
              <a:rect l="l" t="t" r="r" b="b"/>
              <a:pathLst>
                <a:path w="286592" h="150554" extrusionOk="0">
                  <a:moveTo>
                    <a:pt x="286592" y="150554"/>
                  </a:moveTo>
                  <a:cubicBezTo>
                    <a:pt x="275881" y="141893"/>
                    <a:pt x="265261" y="133320"/>
                    <a:pt x="254193" y="125283"/>
                  </a:cubicBezTo>
                  <a:cubicBezTo>
                    <a:pt x="243394" y="116979"/>
                    <a:pt x="232326" y="108942"/>
                    <a:pt x="221081" y="101174"/>
                  </a:cubicBezTo>
                  <a:cubicBezTo>
                    <a:pt x="198589" y="85725"/>
                    <a:pt x="175650" y="70902"/>
                    <a:pt x="151998" y="57507"/>
                  </a:cubicBezTo>
                  <a:cubicBezTo>
                    <a:pt x="128257" y="44202"/>
                    <a:pt x="103712" y="32415"/>
                    <a:pt x="78632" y="22056"/>
                  </a:cubicBezTo>
                  <a:cubicBezTo>
                    <a:pt x="65869" y="17591"/>
                    <a:pt x="53195" y="12412"/>
                    <a:pt x="39896" y="9287"/>
                  </a:cubicBezTo>
                  <a:cubicBezTo>
                    <a:pt x="26955" y="4822"/>
                    <a:pt x="13388" y="3125"/>
                    <a:pt x="0" y="0"/>
                  </a:cubicBezTo>
                  <a:cubicBezTo>
                    <a:pt x="27490" y="1250"/>
                    <a:pt x="54712" y="7144"/>
                    <a:pt x="80952" y="15627"/>
                  </a:cubicBezTo>
                  <a:cubicBezTo>
                    <a:pt x="107104" y="24646"/>
                    <a:pt x="132184" y="36433"/>
                    <a:pt x="156372" y="49738"/>
                  </a:cubicBezTo>
                  <a:cubicBezTo>
                    <a:pt x="180291" y="63579"/>
                    <a:pt x="203318" y="78760"/>
                    <a:pt x="225097" y="95726"/>
                  </a:cubicBezTo>
                  <a:cubicBezTo>
                    <a:pt x="246874" y="112514"/>
                    <a:pt x="267849" y="130463"/>
                    <a:pt x="286592" y="1505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9" name="Google Shape;349;p7"/>
            <p:cNvSpPr/>
            <p:nvPr/>
          </p:nvSpPr>
          <p:spPr>
            <a:xfrm>
              <a:off x="9562954" y="5490865"/>
              <a:ext cx="245446" cy="187165"/>
            </a:xfrm>
            <a:custGeom>
              <a:avLst/>
              <a:gdLst/>
              <a:ahLst/>
              <a:cxnLst/>
              <a:rect l="l" t="t" r="r" b="b"/>
              <a:pathLst>
                <a:path w="245446" h="187165" extrusionOk="0">
                  <a:moveTo>
                    <a:pt x="0" y="187166"/>
                  </a:moveTo>
                  <a:cubicBezTo>
                    <a:pt x="15263" y="165913"/>
                    <a:pt x="32488" y="146268"/>
                    <a:pt x="50518" y="127337"/>
                  </a:cubicBezTo>
                  <a:cubicBezTo>
                    <a:pt x="68547" y="108406"/>
                    <a:pt x="87737" y="90547"/>
                    <a:pt x="108087" y="73938"/>
                  </a:cubicBezTo>
                  <a:cubicBezTo>
                    <a:pt x="128614" y="57596"/>
                    <a:pt x="149857" y="42148"/>
                    <a:pt x="172795" y="29378"/>
                  </a:cubicBezTo>
                  <a:cubicBezTo>
                    <a:pt x="195822" y="16698"/>
                    <a:pt x="220010" y="5983"/>
                    <a:pt x="245447" y="0"/>
                  </a:cubicBezTo>
                  <a:cubicBezTo>
                    <a:pt x="239467" y="2589"/>
                    <a:pt x="233487" y="5179"/>
                    <a:pt x="227418" y="7590"/>
                  </a:cubicBezTo>
                  <a:cubicBezTo>
                    <a:pt x="221349" y="9822"/>
                    <a:pt x="215815" y="13305"/>
                    <a:pt x="209924" y="16163"/>
                  </a:cubicBezTo>
                  <a:lnTo>
                    <a:pt x="201267" y="20449"/>
                  </a:lnTo>
                  <a:cubicBezTo>
                    <a:pt x="198411" y="21967"/>
                    <a:pt x="195644" y="23663"/>
                    <a:pt x="192877" y="25271"/>
                  </a:cubicBezTo>
                  <a:cubicBezTo>
                    <a:pt x="187344" y="28575"/>
                    <a:pt x="181631" y="31700"/>
                    <a:pt x="176275" y="35272"/>
                  </a:cubicBezTo>
                  <a:cubicBezTo>
                    <a:pt x="154498" y="49292"/>
                    <a:pt x="133792" y="64651"/>
                    <a:pt x="113620" y="80903"/>
                  </a:cubicBezTo>
                  <a:cubicBezTo>
                    <a:pt x="93449" y="97155"/>
                    <a:pt x="74259" y="114568"/>
                    <a:pt x="55248" y="132159"/>
                  </a:cubicBezTo>
                  <a:cubicBezTo>
                    <a:pt x="45699" y="141000"/>
                    <a:pt x="36416" y="150019"/>
                    <a:pt x="27312" y="159305"/>
                  </a:cubicBezTo>
                  <a:cubicBezTo>
                    <a:pt x="17940" y="168324"/>
                    <a:pt x="9015" y="177700"/>
                    <a:pt x="0" y="1871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0" name="Google Shape;350;p7"/>
            <p:cNvSpPr/>
            <p:nvPr/>
          </p:nvSpPr>
          <p:spPr>
            <a:xfrm>
              <a:off x="9361152" y="5245566"/>
              <a:ext cx="191180" cy="332720"/>
            </a:xfrm>
            <a:custGeom>
              <a:avLst/>
              <a:gdLst/>
              <a:ahLst/>
              <a:cxnLst/>
              <a:rect l="l" t="t" r="r" b="b"/>
              <a:pathLst>
                <a:path w="191180" h="332720" extrusionOk="0">
                  <a:moveTo>
                    <a:pt x="191181" y="332720"/>
                  </a:moveTo>
                  <a:cubicBezTo>
                    <a:pt x="185023" y="317718"/>
                    <a:pt x="178953" y="302717"/>
                    <a:pt x="172527" y="287893"/>
                  </a:cubicBezTo>
                  <a:cubicBezTo>
                    <a:pt x="166279" y="272981"/>
                    <a:pt x="159853" y="258158"/>
                    <a:pt x="153248" y="243423"/>
                  </a:cubicBezTo>
                  <a:cubicBezTo>
                    <a:pt x="140039" y="213956"/>
                    <a:pt x="126294" y="184755"/>
                    <a:pt x="111477" y="156091"/>
                  </a:cubicBezTo>
                  <a:cubicBezTo>
                    <a:pt x="96929" y="127337"/>
                    <a:pt x="80864" y="99387"/>
                    <a:pt x="63103" y="72598"/>
                  </a:cubicBezTo>
                  <a:cubicBezTo>
                    <a:pt x="54534" y="59025"/>
                    <a:pt x="44537" y="46345"/>
                    <a:pt x="34363" y="33933"/>
                  </a:cubicBezTo>
                  <a:lnTo>
                    <a:pt x="18208" y="15984"/>
                  </a:lnTo>
                  <a:cubicBezTo>
                    <a:pt x="12138" y="10805"/>
                    <a:pt x="6070" y="5447"/>
                    <a:pt x="0" y="0"/>
                  </a:cubicBezTo>
                  <a:cubicBezTo>
                    <a:pt x="27936" y="16967"/>
                    <a:pt x="49447" y="42595"/>
                    <a:pt x="68726" y="68669"/>
                  </a:cubicBezTo>
                  <a:cubicBezTo>
                    <a:pt x="88093" y="94923"/>
                    <a:pt x="104516" y="123140"/>
                    <a:pt x="119421" y="152073"/>
                  </a:cubicBezTo>
                  <a:cubicBezTo>
                    <a:pt x="134148" y="181005"/>
                    <a:pt x="147804" y="210562"/>
                    <a:pt x="159585" y="240834"/>
                  </a:cubicBezTo>
                  <a:cubicBezTo>
                    <a:pt x="171456" y="270927"/>
                    <a:pt x="182434" y="301466"/>
                    <a:pt x="191181" y="3327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1" name="Google Shape;351;p7"/>
            <p:cNvSpPr/>
            <p:nvPr/>
          </p:nvSpPr>
          <p:spPr>
            <a:xfrm>
              <a:off x="9383823" y="5594895"/>
              <a:ext cx="179130" cy="126176"/>
            </a:xfrm>
            <a:custGeom>
              <a:avLst/>
              <a:gdLst/>
              <a:ahLst/>
              <a:cxnLst/>
              <a:rect l="l" t="t" r="r" b="b"/>
              <a:pathLst>
                <a:path w="179130" h="126176" extrusionOk="0">
                  <a:moveTo>
                    <a:pt x="179131" y="126177"/>
                  </a:moveTo>
                  <a:cubicBezTo>
                    <a:pt x="149321" y="104567"/>
                    <a:pt x="120581" y="81974"/>
                    <a:pt x="91217" y="60275"/>
                  </a:cubicBezTo>
                  <a:cubicBezTo>
                    <a:pt x="76668" y="49292"/>
                    <a:pt x="61853" y="38666"/>
                    <a:pt x="46858" y="28307"/>
                  </a:cubicBezTo>
                  <a:cubicBezTo>
                    <a:pt x="31775" y="18128"/>
                    <a:pt x="16690" y="7858"/>
                    <a:pt x="0" y="0"/>
                  </a:cubicBezTo>
                  <a:cubicBezTo>
                    <a:pt x="17940" y="4554"/>
                    <a:pt x="34630" y="13127"/>
                    <a:pt x="50518" y="22414"/>
                  </a:cubicBezTo>
                  <a:cubicBezTo>
                    <a:pt x="66493" y="31700"/>
                    <a:pt x="81756" y="42148"/>
                    <a:pt x="96483" y="53132"/>
                  </a:cubicBezTo>
                  <a:cubicBezTo>
                    <a:pt x="125936" y="75277"/>
                    <a:pt x="153873" y="99298"/>
                    <a:pt x="179131" y="126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2" name="Google Shape;352;p7"/>
          <p:cNvGrpSpPr/>
          <p:nvPr/>
        </p:nvGrpSpPr>
        <p:grpSpPr>
          <a:xfrm>
            <a:off x="3986105" y="-181118"/>
            <a:ext cx="2234842" cy="1430512"/>
            <a:chOff x="4904410" y="-93166"/>
            <a:chExt cx="2772069" cy="1774388"/>
          </a:xfrm>
        </p:grpSpPr>
        <p:grpSp>
          <p:nvGrpSpPr>
            <p:cNvPr id="353" name="Google Shape;353;p7"/>
            <p:cNvGrpSpPr/>
            <p:nvPr/>
          </p:nvGrpSpPr>
          <p:grpSpPr>
            <a:xfrm>
              <a:off x="5444644" y="1344066"/>
              <a:ext cx="204200" cy="337156"/>
              <a:chOff x="5444644" y="1344066"/>
              <a:chExt cx="204200" cy="337156"/>
            </a:xfrm>
          </p:grpSpPr>
          <p:sp>
            <p:nvSpPr>
              <p:cNvPr id="354" name="Google Shape;354;p7"/>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5" name="Google Shape;355;p7"/>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6" name="Google Shape;356;p7"/>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7" name="Google Shape;357;p7"/>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8" name="Google Shape;358;p7"/>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9" name="Google Shape;359;p7"/>
            <p:cNvGrpSpPr/>
            <p:nvPr/>
          </p:nvGrpSpPr>
          <p:grpSpPr>
            <a:xfrm>
              <a:off x="7451079" y="-93166"/>
              <a:ext cx="225400" cy="319115"/>
              <a:chOff x="7451079" y="-93166"/>
              <a:chExt cx="225400" cy="319115"/>
            </a:xfrm>
          </p:grpSpPr>
          <p:sp>
            <p:nvSpPr>
              <p:cNvPr id="360" name="Google Shape;360;p7"/>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1" name="Google Shape;361;p7"/>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2" name="Google Shape;362;p7"/>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3" name="Google Shape;363;p7"/>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4" name="Google Shape;364;p7"/>
            <p:cNvGrpSpPr/>
            <p:nvPr/>
          </p:nvGrpSpPr>
          <p:grpSpPr>
            <a:xfrm>
              <a:off x="4904410" y="840123"/>
              <a:ext cx="223041" cy="271285"/>
              <a:chOff x="4904410" y="840123"/>
              <a:chExt cx="223041" cy="271285"/>
            </a:xfrm>
          </p:grpSpPr>
          <p:grpSp>
            <p:nvGrpSpPr>
              <p:cNvPr id="365" name="Google Shape;365;p7"/>
              <p:cNvGrpSpPr/>
              <p:nvPr/>
            </p:nvGrpSpPr>
            <p:grpSpPr>
              <a:xfrm>
                <a:off x="4904410" y="939489"/>
                <a:ext cx="51224" cy="58681"/>
                <a:chOff x="4904410" y="939489"/>
                <a:chExt cx="51224" cy="58681"/>
              </a:xfrm>
            </p:grpSpPr>
            <p:sp>
              <p:nvSpPr>
                <p:cNvPr id="366" name="Google Shape;366;p7"/>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7" name="Google Shape;367;p7"/>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68" name="Google Shape;368;p7"/>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9" name="Google Shape;369;p7"/>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0" name="Google Shape;370;p7"/>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1" name="Google Shape;371;p7"/>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2" name="Google Shape;372;p7"/>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73" name="Google Shape;373;p7"/>
          <p:cNvGrpSpPr/>
          <p:nvPr/>
        </p:nvGrpSpPr>
        <p:grpSpPr>
          <a:xfrm rot="-8940200">
            <a:off x="8070311" y="3794374"/>
            <a:ext cx="742773" cy="1724484"/>
            <a:chOff x="5474657" y="4963805"/>
            <a:chExt cx="921290" cy="2138942"/>
          </a:xfrm>
        </p:grpSpPr>
        <p:grpSp>
          <p:nvGrpSpPr>
            <p:cNvPr id="374" name="Google Shape;374;p7"/>
            <p:cNvGrpSpPr/>
            <p:nvPr/>
          </p:nvGrpSpPr>
          <p:grpSpPr>
            <a:xfrm>
              <a:off x="5474657" y="5323952"/>
              <a:ext cx="794209" cy="1642279"/>
              <a:chOff x="5474657" y="5323952"/>
              <a:chExt cx="794209" cy="1642279"/>
            </a:xfrm>
          </p:grpSpPr>
          <p:sp>
            <p:nvSpPr>
              <p:cNvPr id="375" name="Google Shape;375;p7"/>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6" name="Google Shape;376;p7"/>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7" name="Google Shape;377;p7"/>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8" name="Google Shape;378;p7"/>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9" name="Google Shape;379;p7"/>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0" name="Google Shape;380;p7"/>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1" name="Google Shape;381;p7"/>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2" name="Google Shape;382;p7"/>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3" name="Google Shape;383;p7"/>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4" name="Google Shape;384;p7"/>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5" name="Google Shape;385;p7"/>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6" name="Google Shape;386;p7"/>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7" name="Google Shape;387;p7"/>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8" name="Google Shape;388;p7"/>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9" name="Google Shape;389;p7"/>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0" name="Google Shape;390;p7"/>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1" name="Google Shape;391;p7"/>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92" name="Google Shape;392;p7"/>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93" name="Google Shape;393;p7"/>
          <p:cNvGrpSpPr/>
          <p:nvPr/>
        </p:nvGrpSpPr>
        <p:grpSpPr>
          <a:xfrm>
            <a:off x="4727247" y="3772923"/>
            <a:ext cx="289543" cy="518688"/>
            <a:chOff x="748215" y="3781727"/>
            <a:chExt cx="359145" cy="643374"/>
          </a:xfrm>
        </p:grpSpPr>
        <p:sp>
          <p:nvSpPr>
            <p:cNvPr id="394" name="Google Shape;394;p7"/>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5" name="Google Shape;395;p7"/>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6" name="Google Shape;396;p7"/>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7" name="Google Shape;397;p7"/>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8" name="Google Shape;398;p7"/>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9" name="Google Shape;399;p7"/>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0" name="Google Shape;400;p7"/>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1" name="Google Shape;401;p7"/>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2" name="Google Shape;402;p7"/>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3" name="Google Shape;403;p7"/>
          <p:cNvSpPr/>
          <p:nvPr/>
        </p:nvSpPr>
        <p:spPr>
          <a:xfrm>
            <a:off x="-186067" y="435135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04"/>
        <p:cNvGrpSpPr/>
        <p:nvPr/>
      </p:nvGrpSpPr>
      <p:grpSpPr>
        <a:xfrm>
          <a:off x="0" y="0"/>
          <a:ext cx="0" cy="0"/>
          <a:chOff x="0" y="0"/>
          <a:chExt cx="0" cy="0"/>
        </a:xfrm>
      </p:grpSpPr>
      <p:sp>
        <p:nvSpPr>
          <p:cNvPr id="405" name="Google Shape;405;p8"/>
          <p:cNvSpPr txBox="1">
            <a:spLocks noGrp="1"/>
          </p:cNvSpPr>
          <p:nvPr>
            <p:ph type="title"/>
          </p:nvPr>
        </p:nvSpPr>
        <p:spPr>
          <a:xfrm>
            <a:off x="1097550" y="1982850"/>
            <a:ext cx="69489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6" name="Google Shape;406;p8"/>
          <p:cNvSpPr txBox="1">
            <a:spLocks noGrp="1"/>
          </p:cNvSpPr>
          <p:nvPr>
            <p:ph type="title" idx="2"/>
          </p:nvPr>
        </p:nvSpPr>
        <p:spPr>
          <a:xfrm>
            <a:off x="2271900" y="2694375"/>
            <a:ext cx="46002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71322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9" name="Google Shape;409;p9"/>
          <p:cNvSpPr txBox="1">
            <a:spLocks noGrp="1"/>
          </p:cNvSpPr>
          <p:nvPr>
            <p:ph type="subTitle" idx="1"/>
          </p:nvPr>
        </p:nvSpPr>
        <p:spPr>
          <a:xfrm>
            <a:off x="71322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410" name="Google Shape;410;p9"/>
          <p:cNvSpPr txBox="1">
            <a:spLocks noGrp="1"/>
          </p:cNvSpPr>
          <p:nvPr>
            <p:ph type="subTitle" idx="2"/>
          </p:nvPr>
        </p:nvSpPr>
        <p:spPr>
          <a:xfrm>
            <a:off x="5082225" y="1363800"/>
            <a:ext cx="3348600" cy="24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11"/>
        <p:cNvGrpSpPr/>
        <p:nvPr/>
      </p:nvGrpSpPr>
      <p:grpSpPr>
        <a:xfrm>
          <a:off x="0" y="0"/>
          <a:ext cx="0" cy="0"/>
          <a:chOff x="0" y="0"/>
          <a:chExt cx="0" cy="0"/>
        </a:xfrm>
      </p:grpSpPr>
      <p:sp>
        <p:nvSpPr>
          <p:cNvPr id="412" name="Google Shape;412;p10"/>
          <p:cNvSpPr txBox="1">
            <a:spLocks noGrp="1"/>
          </p:cNvSpPr>
          <p:nvPr>
            <p:ph type="subTitle" idx="1"/>
          </p:nvPr>
        </p:nvSpPr>
        <p:spPr>
          <a:xfrm>
            <a:off x="2359950" y="1529638"/>
            <a:ext cx="4424100" cy="152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1000"/>
              </a:spcBef>
              <a:spcAft>
                <a:spcPts val="0"/>
              </a:spcAft>
              <a:buClr>
                <a:schemeClr val="dk1"/>
              </a:buClr>
              <a:buSzPts val="2500"/>
              <a:buFont typeface="Barlow SemiBold"/>
              <a:buNone/>
              <a:defRPr sz="2500" i="0">
                <a:solidFill>
                  <a:schemeClr val="dk1"/>
                </a:solidFill>
                <a:latin typeface="Barlow SemiBold"/>
                <a:ea typeface="Barlow SemiBold"/>
                <a:cs typeface="Barlow SemiBold"/>
                <a:sym typeface="Barlow SemiBold"/>
              </a:defRPr>
            </a:lvl1pPr>
            <a:lvl2pPr lvl="1" algn="ctr" rtl="0">
              <a:lnSpc>
                <a:spcPct val="90000"/>
              </a:lnSpc>
              <a:spcBef>
                <a:spcPts val="1600"/>
              </a:spcBef>
              <a:spcAft>
                <a:spcPts val="0"/>
              </a:spcAft>
              <a:buClr>
                <a:schemeClr val="dk1"/>
              </a:buClr>
              <a:buSzPts val="2000"/>
              <a:buNone/>
              <a:defRPr sz="2000"/>
            </a:lvl2pPr>
            <a:lvl3pPr lvl="2" algn="ctr" rtl="0">
              <a:lnSpc>
                <a:spcPct val="90000"/>
              </a:lnSpc>
              <a:spcBef>
                <a:spcPts val="1600"/>
              </a:spcBef>
              <a:spcAft>
                <a:spcPts val="0"/>
              </a:spcAft>
              <a:buClr>
                <a:schemeClr val="dk1"/>
              </a:buClr>
              <a:buSzPts val="1800"/>
              <a:buNone/>
              <a:defRPr sz="1800"/>
            </a:lvl3pPr>
            <a:lvl4pPr lvl="3" algn="ctr" rtl="0">
              <a:lnSpc>
                <a:spcPct val="90000"/>
              </a:lnSpc>
              <a:spcBef>
                <a:spcPts val="1600"/>
              </a:spcBef>
              <a:spcAft>
                <a:spcPts val="0"/>
              </a:spcAft>
              <a:buClr>
                <a:schemeClr val="dk1"/>
              </a:buClr>
              <a:buSzPts val="1600"/>
              <a:buNone/>
              <a:defRPr sz="1600"/>
            </a:lvl4pPr>
            <a:lvl5pPr lvl="4" algn="ctr" rtl="0">
              <a:lnSpc>
                <a:spcPct val="90000"/>
              </a:lnSpc>
              <a:spcBef>
                <a:spcPts val="1600"/>
              </a:spcBef>
              <a:spcAft>
                <a:spcPts val="0"/>
              </a:spcAft>
              <a:buClr>
                <a:schemeClr val="dk1"/>
              </a:buClr>
              <a:buSzPts val="1600"/>
              <a:buNone/>
              <a:defRPr sz="1600"/>
            </a:lvl5pPr>
            <a:lvl6pPr lvl="5" algn="ctr" rtl="0">
              <a:lnSpc>
                <a:spcPct val="90000"/>
              </a:lnSpc>
              <a:spcBef>
                <a:spcPts val="1600"/>
              </a:spcBef>
              <a:spcAft>
                <a:spcPts val="0"/>
              </a:spcAft>
              <a:buClr>
                <a:schemeClr val="dk1"/>
              </a:buClr>
              <a:buSzPts val="1600"/>
              <a:buNone/>
              <a:defRPr sz="1600"/>
            </a:lvl6pPr>
            <a:lvl7pPr lvl="6" algn="ctr" rtl="0">
              <a:lnSpc>
                <a:spcPct val="90000"/>
              </a:lnSpc>
              <a:spcBef>
                <a:spcPts val="1600"/>
              </a:spcBef>
              <a:spcAft>
                <a:spcPts val="0"/>
              </a:spcAft>
              <a:buClr>
                <a:schemeClr val="dk1"/>
              </a:buClr>
              <a:buSzPts val="1600"/>
              <a:buNone/>
              <a:defRPr sz="1600"/>
            </a:lvl7pPr>
            <a:lvl8pPr lvl="7" algn="ctr" rtl="0">
              <a:lnSpc>
                <a:spcPct val="90000"/>
              </a:lnSpc>
              <a:spcBef>
                <a:spcPts val="1600"/>
              </a:spcBef>
              <a:spcAft>
                <a:spcPts val="0"/>
              </a:spcAft>
              <a:buClr>
                <a:schemeClr val="dk1"/>
              </a:buClr>
              <a:buSzPts val="1600"/>
              <a:buNone/>
              <a:defRPr sz="1600"/>
            </a:lvl8pPr>
            <a:lvl9pPr lvl="8" algn="ctr" rtl="0">
              <a:lnSpc>
                <a:spcPct val="90000"/>
              </a:lnSpc>
              <a:spcBef>
                <a:spcPts val="1600"/>
              </a:spcBef>
              <a:spcAft>
                <a:spcPts val="1600"/>
              </a:spcAft>
              <a:buClr>
                <a:schemeClr val="dk1"/>
              </a:buClr>
              <a:buSzPts val="1600"/>
              <a:buNone/>
              <a:defRPr sz="1600"/>
            </a:lvl9pPr>
          </a:lstStyle>
          <a:p>
            <a:endParaRPr/>
          </a:p>
        </p:txBody>
      </p:sp>
      <p:sp>
        <p:nvSpPr>
          <p:cNvPr id="413" name="Google Shape;413;p10"/>
          <p:cNvSpPr txBox="1">
            <a:spLocks noGrp="1"/>
          </p:cNvSpPr>
          <p:nvPr>
            <p:ph type="title"/>
          </p:nvPr>
        </p:nvSpPr>
        <p:spPr>
          <a:xfrm>
            <a:off x="2359950" y="3153962"/>
            <a:ext cx="4424100" cy="4599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atin typeface="Barlow"/>
                <a:ea typeface="Barlow"/>
                <a:cs typeface="Barlow"/>
                <a:sym typeface="Barlow"/>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414" name="Google Shape;414;p10"/>
          <p:cNvGrpSpPr/>
          <p:nvPr/>
        </p:nvGrpSpPr>
        <p:grpSpPr>
          <a:xfrm>
            <a:off x="86710" y="4194186"/>
            <a:ext cx="407169" cy="997639"/>
            <a:chOff x="314106" y="5043288"/>
            <a:chExt cx="743960" cy="1822837"/>
          </a:xfrm>
        </p:grpSpPr>
        <p:sp>
          <p:nvSpPr>
            <p:cNvPr id="415" name="Google Shape;415;p10"/>
            <p:cNvSpPr/>
            <p:nvPr/>
          </p:nvSpPr>
          <p:spPr>
            <a:xfrm>
              <a:off x="714156" y="5274581"/>
              <a:ext cx="321092" cy="1591544"/>
            </a:xfrm>
            <a:custGeom>
              <a:avLst/>
              <a:gdLst/>
              <a:ahLst/>
              <a:cxnLst/>
              <a:rect l="l" t="t" r="r" b="b"/>
              <a:pathLst>
                <a:path w="321092" h="1591544" extrusionOk="0">
                  <a:moveTo>
                    <a:pt x="321093" y="1591544"/>
                  </a:moveTo>
                  <a:lnTo>
                    <a:pt x="300029" y="1591544"/>
                  </a:lnTo>
                  <a:cubicBezTo>
                    <a:pt x="232643" y="1481977"/>
                    <a:pt x="180519" y="1354640"/>
                    <a:pt x="140265" y="1222570"/>
                  </a:cubicBezTo>
                  <a:cubicBezTo>
                    <a:pt x="137499" y="1213283"/>
                    <a:pt x="134732" y="1204085"/>
                    <a:pt x="132054" y="1194798"/>
                  </a:cubicBezTo>
                  <a:cubicBezTo>
                    <a:pt x="115275" y="1137291"/>
                    <a:pt x="100726" y="1079159"/>
                    <a:pt x="88141" y="1021384"/>
                  </a:cubicBezTo>
                  <a:cubicBezTo>
                    <a:pt x="84750" y="1006114"/>
                    <a:pt x="81537" y="990844"/>
                    <a:pt x="78413" y="975664"/>
                  </a:cubicBezTo>
                  <a:cubicBezTo>
                    <a:pt x="69220" y="930390"/>
                    <a:pt x="61098" y="885563"/>
                    <a:pt x="54136" y="841718"/>
                  </a:cubicBezTo>
                  <a:cubicBezTo>
                    <a:pt x="53065" y="835736"/>
                    <a:pt x="52172" y="829842"/>
                    <a:pt x="51280" y="824038"/>
                  </a:cubicBezTo>
                  <a:cubicBezTo>
                    <a:pt x="51101" y="823145"/>
                    <a:pt x="51012" y="822341"/>
                    <a:pt x="50923" y="821537"/>
                  </a:cubicBezTo>
                  <a:cubicBezTo>
                    <a:pt x="49406" y="812072"/>
                    <a:pt x="47978" y="802785"/>
                    <a:pt x="46639" y="793498"/>
                  </a:cubicBezTo>
                  <a:cubicBezTo>
                    <a:pt x="44943" y="782068"/>
                    <a:pt x="43247" y="770727"/>
                    <a:pt x="41730" y="759565"/>
                  </a:cubicBezTo>
                  <a:cubicBezTo>
                    <a:pt x="40480" y="750636"/>
                    <a:pt x="39320" y="741885"/>
                    <a:pt x="38160" y="733134"/>
                  </a:cubicBezTo>
                  <a:cubicBezTo>
                    <a:pt x="34054" y="701612"/>
                    <a:pt x="30395" y="670893"/>
                    <a:pt x="27181" y="641247"/>
                  </a:cubicBezTo>
                  <a:cubicBezTo>
                    <a:pt x="25843" y="629013"/>
                    <a:pt x="24593" y="616780"/>
                    <a:pt x="23433" y="604725"/>
                  </a:cubicBezTo>
                  <a:cubicBezTo>
                    <a:pt x="21826" y="589098"/>
                    <a:pt x="20398" y="573560"/>
                    <a:pt x="18970" y="558290"/>
                  </a:cubicBezTo>
                  <a:cubicBezTo>
                    <a:pt x="18435" y="551593"/>
                    <a:pt x="17810" y="544896"/>
                    <a:pt x="17274" y="538288"/>
                  </a:cubicBezTo>
                  <a:cubicBezTo>
                    <a:pt x="15936" y="522036"/>
                    <a:pt x="14597" y="506051"/>
                    <a:pt x="13436" y="490335"/>
                  </a:cubicBezTo>
                  <a:cubicBezTo>
                    <a:pt x="5761" y="386572"/>
                    <a:pt x="2191" y="292543"/>
                    <a:pt x="763" y="215658"/>
                  </a:cubicBezTo>
                  <a:cubicBezTo>
                    <a:pt x="584" y="205299"/>
                    <a:pt x="405" y="195209"/>
                    <a:pt x="316" y="185565"/>
                  </a:cubicBezTo>
                  <a:cubicBezTo>
                    <a:pt x="-933" y="77248"/>
                    <a:pt x="1923" y="9918"/>
                    <a:pt x="1923" y="8579"/>
                  </a:cubicBezTo>
                  <a:cubicBezTo>
                    <a:pt x="2101" y="3667"/>
                    <a:pt x="6386" y="-173"/>
                    <a:pt x="11205" y="6"/>
                  </a:cubicBezTo>
                  <a:cubicBezTo>
                    <a:pt x="16203" y="274"/>
                    <a:pt x="19952" y="4381"/>
                    <a:pt x="19774" y="9382"/>
                  </a:cubicBezTo>
                  <a:cubicBezTo>
                    <a:pt x="19684" y="10811"/>
                    <a:pt x="18970" y="29653"/>
                    <a:pt x="18435" y="62603"/>
                  </a:cubicBezTo>
                  <a:cubicBezTo>
                    <a:pt x="18167" y="80194"/>
                    <a:pt x="17988" y="101894"/>
                    <a:pt x="17988" y="127075"/>
                  </a:cubicBezTo>
                  <a:cubicBezTo>
                    <a:pt x="17988" y="154936"/>
                    <a:pt x="18345" y="187172"/>
                    <a:pt x="19149" y="222981"/>
                  </a:cubicBezTo>
                  <a:cubicBezTo>
                    <a:pt x="19238" y="229678"/>
                    <a:pt x="19416" y="236464"/>
                    <a:pt x="19595" y="243429"/>
                  </a:cubicBezTo>
                  <a:cubicBezTo>
                    <a:pt x="21202" y="306294"/>
                    <a:pt x="24236" y="379161"/>
                    <a:pt x="29681" y="458635"/>
                  </a:cubicBezTo>
                  <a:cubicBezTo>
                    <a:pt x="30662" y="472387"/>
                    <a:pt x="31644" y="486406"/>
                    <a:pt x="32804" y="500515"/>
                  </a:cubicBezTo>
                  <a:cubicBezTo>
                    <a:pt x="32894" y="502390"/>
                    <a:pt x="33072" y="504266"/>
                    <a:pt x="33251" y="506051"/>
                  </a:cubicBezTo>
                  <a:cubicBezTo>
                    <a:pt x="33786" y="513195"/>
                    <a:pt x="34322" y="520428"/>
                    <a:pt x="34947" y="527662"/>
                  </a:cubicBezTo>
                  <a:lnTo>
                    <a:pt x="34947" y="527751"/>
                  </a:lnTo>
                  <a:cubicBezTo>
                    <a:pt x="39141" y="577489"/>
                    <a:pt x="44229" y="629192"/>
                    <a:pt x="50477" y="682234"/>
                  </a:cubicBezTo>
                  <a:cubicBezTo>
                    <a:pt x="51726" y="691967"/>
                    <a:pt x="52886" y="701701"/>
                    <a:pt x="54136" y="711523"/>
                  </a:cubicBezTo>
                  <a:cubicBezTo>
                    <a:pt x="59580" y="755011"/>
                    <a:pt x="65917" y="799213"/>
                    <a:pt x="73058" y="843772"/>
                  </a:cubicBezTo>
                  <a:cubicBezTo>
                    <a:pt x="74218" y="850559"/>
                    <a:pt x="75289" y="857345"/>
                    <a:pt x="76539" y="864221"/>
                  </a:cubicBezTo>
                  <a:cubicBezTo>
                    <a:pt x="80644" y="889135"/>
                    <a:pt x="85107" y="914227"/>
                    <a:pt x="89927" y="939320"/>
                  </a:cubicBezTo>
                  <a:cubicBezTo>
                    <a:pt x="92961" y="955215"/>
                    <a:pt x="96085" y="971199"/>
                    <a:pt x="99387" y="987093"/>
                  </a:cubicBezTo>
                  <a:cubicBezTo>
                    <a:pt x="112151" y="1048977"/>
                    <a:pt x="126967" y="1110681"/>
                    <a:pt x="144014" y="1171224"/>
                  </a:cubicBezTo>
                  <a:cubicBezTo>
                    <a:pt x="146692" y="1180868"/>
                    <a:pt x="149459" y="1190423"/>
                    <a:pt x="152315" y="1199978"/>
                  </a:cubicBezTo>
                  <a:cubicBezTo>
                    <a:pt x="194264" y="1342585"/>
                    <a:pt x="249244" y="1477691"/>
                    <a:pt x="321093" y="15915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6" name="Google Shape;416;p10"/>
            <p:cNvSpPr/>
            <p:nvPr/>
          </p:nvSpPr>
          <p:spPr>
            <a:xfrm>
              <a:off x="314106" y="5520437"/>
              <a:ext cx="430979" cy="362619"/>
            </a:xfrm>
            <a:custGeom>
              <a:avLst/>
              <a:gdLst/>
              <a:ahLst/>
              <a:cxnLst/>
              <a:rect l="l" t="t" r="r" b="b"/>
              <a:pathLst>
                <a:path w="430979" h="362619" extrusionOk="0">
                  <a:moveTo>
                    <a:pt x="430980" y="331008"/>
                  </a:moveTo>
                  <a:cubicBezTo>
                    <a:pt x="430980" y="331008"/>
                    <a:pt x="192406" y="-60023"/>
                    <a:pt x="29518" y="7932"/>
                  </a:cubicBezTo>
                  <a:cubicBezTo>
                    <a:pt x="-133369" y="75887"/>
                    <a:pt x="430980" y="362619"/>
                    <a:pt x="430980" y="362619"/>
                  </a:cubicBezTo>
                  <a:lnTo>
                    <a:pt x="430980" y="3310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7" name="Google Shape;417;p10"/>
            <p:cNvSpPr/>
            <p:nvPr/>
          </p:nvSpPr>
          <p:spPr>
            <a:xfrm>
              <a:off x="734554" y="5550706"/>
              <a:ext cx="263124" cy="262251"/>
            </a:xfrm>
            <a:custGeom>
              <a:avLst/>
              <a:gdLst/>
              <a:ahLst/>
              <a:cxnLst/>
              <a:rect l="l" t="t" r="r" b="b"/>
              <a:pathLst>
                <a:path w="263124" h="262251" extrusionOk="0">
                  <a:moveTo>
                    <a:pt x="3213" y="241088"/>
                  </a:moveTo>
                  <a:cubicBezTo>
                    <a:pt x="-1785" y="236713"/>
                    <a:pt x="186004" y="-26713"/>
                    <a:pt x="253747" y="2219"/>
                  </a:cubicBezTo>
                  <a:cubicBezTo>
                    <a:pt x="321490" y="31152"/>
                    <a:pt x="0" y="262252"/>
                    <a:pt x="0" y="262252"/>
                  </a:cubicBezTo>
                  <a:lnTo>
                    <a:pt x="3213" y="24108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8" name="Google Shape;418;p10"/>
            <p:cNvSpPr/>
            <p:nvPr/>
          </p:nvSpPr>
          <p:spPr>
            <a:xfrm>
              <a:off x="461923" y="5275899"/>
              <a:ext cx="256833" cy="215947"/>
            </a:xfrm>
            <a:custGeom>
              <a:avLst/>
              <a:gdLst/>
              <a:ahLst/>
              <a:cxnLst/>
              <a:rect l="l" t="t" r="r" b="b"/>
              <a:pathLst>
                <a:path w="256833" h="215947" extrusionOk="0">
                  <a:moveTo>
                    <a:pt x="256833" y="190320"/>
                  </a:moveTo>
                  <a:cubicBezTo>
                    <a:pt x="256833" y="190320"/>
                    <a:pt x="86002" y="-57926"/>
                    <a:pt x="11297" y="12619"/>
                  </a:cubicBezTo>
                  <a:cubicBezTo>
                    <a:pt x="-63408" y="83163"/>
                    <a:pt x="256833" y="215948"/>
                    <a:pt x="256833" y="215948"/>
                  </a:cubicBezTo>
                  <a:lnTo>
                    <a:pt x="256833" y="1903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9" name="Google Shape;419;p10"/>
            <p:cNvSpPr/>
            <p:nvPr/>
          </p:nvSpPr>
          <p:spPr>
            <a:xfrm>
              <a:off x="718756" y="5043288"/>
              <a:ext cx="214427" cy="375067"/>
            </a:xfrm>
            <a:custGeom>
              <a:avLst/>
              <a:gdLst/>
              <a:ahLst/>
              <a:cxnLst/>
              <a:rect l="l" t="t" r="r" b="b"/>
              <a:pathLst>
                <a:path w="214427" h="375067" extrusionOk="0">
                  <a:moveTo>
                    <a:pt x="0" y="340599"/>
                  </a:moveTo>
                  <a:cubicBezTo>
                    <a:pt x="0" y="340599"/>
                    <a:pt x="95947" y="-15963"/>
                    <a:pt x="194215" y="557"/>
                  </a:cubicBezTo>
                  <a:cubicBezTo>
                    <a:pt x="292572" y="17077"/>
                    <a:pt x="0" y="375068"/>
                    <a:pt x="0" y="375068"/>
                  </a:cubicBezTo>
                  <a:lnTo>
                    <a:pt x="0" y="3405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0" name="Google Shape;420;p10"/>
            <p:cNvSpPr/>
            <p:nvPr/>
          </p:nvSpPr>
          <p:spPr>
            <a:xfrm>
              <a:off x="718756" y="5389724"/>
              <a:ext cx="185138" cy="135609"/>
            </a:xfrm>
            <a:custGeom>
              <a:avLst/>
              <a:gdLst/>
              <a:ahLst/>
              <a:cxnLst/>
              <a:rect l="l" t="t" r="r" b="b"/>
              <a:pathLst>
                <a:path w="185138" h="135609" extrusionOk="0">
                  <a:moveTo>
                    <a:pt x="0" y="123018"/>
                  </a:moveTo>
                  <a:cubicBezTo>
                    <a:pt x="0" y="123018"/>
                    <a:pt x="133969" y="-22178"/>
                    <a:pt x="179131" y="2914"/>
                  </a:cubicBezTo>
                  <a:cubicBezTo>
                    <a:pt x="224294" y="28007"/>
                    <a:pt x="0" y="135609"/>
                    <a:pt x="0" y="135609"/>
                  </a:cubicBezTo>
                  <a:lnTo>
                    <a:pt x="0" y="1230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1" name="Google Shape;421;p10"/>
            <p:cNvSpPr/>
            <p:nvPr/>
          </p:nvSpPr>
          <p:spPr>
            <a:xfrm>
              <a:off x="752762" y="5812900"/>
              <a:ext cx="305304" cy="176597"/>
            </a:xfrm>
            <a:custGeom>
              <a:avLst/>
              <a:gdLst/>
              <a:ahLst/>
              <a:cxnLst/>
              <a:rect l="l" t="t" r="r" b="b"/>
              <a:pathLst>
                <a:path w="305304" h="176597" extrusionOk="0">
                  <a:moveTo>
                    <a:pt x="0" y="153917"/>
                  </a:moveTo>
                  <a:cubicBezTo>
                    <a:pt x="0" y="153917"/>
                    <a:pt x="243215" y="-57003"/>
                    <a:pt x="299266" y="14971"/>
                  </a:cubicBezTo>
                  <a:cubicBezTo>
                    <a:pt x="355317" y="86944"/>
                    <a:pt x="2678" y="176598"/>
                    <a:pt x="2678" y="176598"/>
                  </a:cubicBezTo>
                  <a:lnTo>
                    <a:pt x="0" y="15391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2" name="Google Shape;422;p10"/>
            <p:cNvSpPr/>
            <p:nvPr/>
          </p:nvSpPr>
          <p:spPr>
            <a:xfrm>
              <a:off x="536120" y="6065043"/>
              <a:ext cx="233242" cy="278890"/>
            </a:xfrm>
            <a:custGeom>
              <a:avLst/>
              <a:gdLst/>
              <a:ahLst/>
              <a:cxnLst/>
              <a:rect l="l" t="t" r="r" b="b"/>
              <a:pathLst>
                <a:path w="233242" h="278890" extrusionOk="0">
                  <a:moveTo>
                    <a:pt x="229583" y="0"/>
                  </a:moveTo>
                  <a:cubicBezTo>
                    <a:pt x="229583" y="0"/>
                    <a:pt x="-72896" y="188149"/>
                    <a:pt x="16535" y="266551"/>
                  </a:cubicBezTo>
                  <a:cubicBezTo>
                    <a:pt x="105878" y="344954"/>
                    <a:pt x="233242" y="24110"/>
                    <a:pt x="233242" y="24110"/>
                  </a:cubicBezTo>
                  <a:lnTo>
                    <a:pt x="22958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3" name="Google Shape;423;p10"/>
            <p:cNvSpPr/>
            <p:nvPr/>
          </p:nvSpPr>
          <p:spPr>
            <a:xfrm>
              <a:off x="540874" y="5883162"/>
              <a:ext cx="219742" cy="152949"/>
            </a:xfrm>
            <a:custGeom>
              <a:avLst/>
              <a:gdLst/>
              <a:ahLst/>
              <a:cxnLst/>
              <a:rect l="l" t="t" r="r" b="b"/>
              <a:pathLst>
                <a:path w="219742" h="152949" extrusionOk="0">
                  <a:moveTo>
                    <a:pt x="219742" y="133394"/>
                  </a:moveTo>
                  <a:cubicBezTo>
                    <a:pt x="219742" y="133394"/>
                    <a:pt x="73456" y="-29752"/>
                    <a:pt x="9640" y="4806"/>
                  </a:cubicBezTo>
                  <a:cubicBezTo>
                    <a:pt x="-54176" y="39274"/>
                    <a:pt x="219742" y="152950"/>
                    <a:pt x="219742" y="152950"/>
                  </a:cubicBezTo>
                  <a:lnTo>
                    <a:pt x="219742" y="13339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24" name="Google Shape;424;p10"/>
          <p:cNvGrpSpPr/>
          <p:nvPr/>
        </p:nvGrpSpPr>
        <p:grpSpPr>
          <a:xfrm>
            <a:off x="6908569" y="1501156"/>
            <a:ext cx="368370" cy="220136"/>
            <a:chOff x="9352904" y="2076709"/>
            <a:chExt cx="478030" cy="285668"/>
          </a:xfrm>
        </p:grpSpPr>
        <p:sp>
          <p:nvSpPr>
            <p:cNvPr id="425" name="Google Shape;425;p10"/>
            <p:cNvSpPr/>
            <p:nvPr/>
          </p:nvSpPr>
          <p:spPr>
            <a:xfrm>
              <a:off x="9631786" y="2094984"/>
              <a:ext cx="67476" cy="60963"/>
            </a:xfrm>
            <a:custGeom>
              <a:avLst/>
              <a:gdLst/>
              <a:ahLst/>
              <a:cxnLst/>
              <a:rect l="l" t="t" r="r" b="b"/>
              <a:pathLst>
                <a:path w="67476" h="60963" extrusionOk="0">
                  <a:moveTo>
                    <a:pt x="62193" y="25370"/>
                  </a:moveTo>
                  <a:cubicBezTo>
                    <a:pt x="70404" y="18762"/>
                    <a:pt x="69511" y="2688"/>
                    <a:pt x="56212" y="1706"/>
                  </a:cubicBezTo>
                  <a:cubicBezTo>
                    <a:pt x="51483" y="1349"/>
                    <a:pt x="46127" y="1438"/>
                    <a:pt x="40772" y="1974"/>
                  </a:cubicBezTo>
                  <a:cubicBezTo>
                    <a:pt x="30686" y="-1687"/>
                    <a:pt x="18816" y="-169"/>
                    <a:pt x="9890" y="5814"/>
                  </a:cubicBezTo>
                  <a:cubicBezTo>
                    <a:pt x="4089" y="9653"/>
                    <a:pt x="1589" y="15100"/>
                    <a:pt x="1589" y="20905"/>
                  </a:cubicBezTo>
                  <a:cubicBezTo>
                    <a:pt x="-1445" y="26352"/>
                    <a:pt x="162" y="32781"/>
                    <a:pt x="3910" y="36978"/>
                  </a:cubicBezTo>
                  <a:cubicBezTo>
                    <a:pt x="6856" y="55373"/>
                    <a:pt x="29347" y="67161"/>
                    <a:pt x="46395" y="57517"/>
                  </a:cubicBezTo>
                  <a:cubicBezTo>
                    <a:pt x="54160" y="53141"/>
                    <a:pt x="58712" y="45908"/>
                    <a:pt x="60319" y="38139"/>
                  </a:cubicBezTo>
                  <a:cubicBezTo>
                    <a:pt x="62817" y="34746"/>
                    <a:pt x="63710" y="29567"/>
                    <a:pt x="62193" y="253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6" name="Google Shape;426;p10"/>
            <p:cNvSpPr/>
            <p:nvPr/>
          </p:nvSpPr>
          <p:spPr>
            <a:xfrm>
              <a:off x="9493995" y="2173328"/>
              <a:ext cx="72321" cy="58554"/>
            </a:xfrm>
            <a:custGeom>
              <a:avLst/>
              <a:gdLst/>
              <a:ahLst/>
              <a:cxnLst/>
              <a:rect l="l" t="t" r="r" b="b"/>
              <a:pathLst>
                <a:path w="72321" h="58554" extrusionOk="0">
                  <a:moveTo>
                    <a:pt x="67174" y="8730"/>
                  </a:moveTo>
                  <a:cubicBezTo>
                    <a:pt x="59320" y="-825"/>
                    <a:pt x="46110" y="-557"/>
                    <a:pt x="34954" y="515"/>
                  </a:cubicBezTo>
                  <a:cubicBezTo>
                    <a:pt x="24154" y="1586"/>
                    <a:pt x="13265" y="5426"/>
                    <a:pt x="6928" y="14802"/>
                  </a:cubicBezTo>
                  <a:cubicBezTo>
                    <a:pt x="2644" y="21053"/>
                    <a:pt x="1216" y="29447"/>
                    <a:pt x="3179" y="36859"/>
                  </a:cubicBezTo>
                  <a:cubicBezTo>
                    <a:pt x="2555" y="38109"/>
                    <a:pt x="1752" y="39359"/>
                    <a:pt x="1216" y="40698"/>
                  </a:cubicBezTo>
                  <a:cubicBezTo>
                    <a:pt x="-3961" y="51950"/>
                    <a:pt x="8446" y="61058"/>
                    <a:pt x="18621" y="57933"/>
                  </a:cubicBezTo>
                  <a:cubicBezTo>
                    <a:pt x="29152" y="54629"/>
                    <a:pt x="40666" y="57129"/>
                    <a:pt x="51197" y="53021"/>
                  </a:cubicBezTo>
                  <a:cubicBezTo>
                    <a:pt x="59677" y="49717"/>
                    <a:pt x="66817" y="42663"/>
                    <a:pt x="70298" y="34180"/>
                  </a:cubicBezTo>
                  <a:cubicBezTo>
                    <a:pt x="73600" y="25696"/>
                    <a:pt x="73065" y="15784"/>
                    <a:pt x="67174" y="87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7" name="Google Shape;427;p10"/>
            <p:cNvSpPr/>
            <p:nvPr/>
          </p:nvSpPr>
          <p:spPr>
            <a:xfrm>
              <a:off x="9745260" y="2157570"/>
              <a:ext cx="85674" cy="67574"/>
            </a:xfrm>
            <a:custGeom>
              <a:avLst/>
              <a:gdLst/>
              <a:ahLst/>
              <a:cxnLst/>
              <a:rect l="l" t="t" r="r" b="b"/>
              <a:pathLst>
                <a:path w="85674" h="67574" extrusionOk="0">
                  <a:moveTo>
                    <a:pt x="82955" y="45116"/>
                  </a:moveTo>
                  <a:cubicBezTo>
                    <a:pt x="86971" y="41008"/>
                    <a:pt x="86168" y="33239"/>
                    <a:pt x="82955" y="29042"/>
                  </a:cubicBezTo>
                  <a:cubicBezTo>
                    <a:pt x="82330" y="28149"/>
                    <a:pt x="81616" y="27435"/>
                    <a:pt x="80903" y="26631"/>
                  </a:cubicBezTo>
                  <a:cubicBezTo>
                    <a:pt x="80634" y="17344"/>
                    <a:pt x="76082" y="7790"/>
                    <a:pt x="67515" y="3057"/>
                  </a:cubicBezTo>
                  <a:cubicBezTo>
                    <a:pt x="57161" y="-2747"/>
                    <a:pt x="46362" y="289"/>
                    <a:pt x="38774" y="7343"/>
                  </a:cubicBezTo>
                  <a:cubicBezTo>
                    <a:pt x="37347" y="7343"/>
                    <a:pt x="35919" y="7432"/>
                    <a:pt x="34490" y="7522"/>
                  </a:cubicBezTo>
                  <a:cubicBezTo>
                    <a:pt x="30296" y="3682"/>
                    <a:pt x="23959" y="2253"/>
                    <a:pt x="18068" y="6629"/>
                  </a:cubicBezTo>
                  <a:cubicBezTo>
                    <a:pt x="1823" y="18773"/>
                    <a:pt x="-3621" y="39044"/>
                    <a:pt x="2359" y="57975"/>
                  </a:cubicBezTo>
                  <a:cubicBezTo>
                    <a:pt x="3788" y="62529"/>
                    <a:pt x="8606" y="65386"/>
                    <a:pt x="13069" y="66101"/>
                  </a:cubicBezTo>
                  <a:cubicBezTo>
                    <a:pt x="25654" y="68065"/>
                    <a:pt x="39131" y="69137"/>
                    <a:pt x="50377" y="62171"/>
                  </a:cubicBezTo>
                  <a:cubicBezTo>
                    <a:pt x="52877" y="60564"/>
                    <a:pt x="55198" y="58600"/>
                    <a:pt x="57161" y="56367"/>
                  </a:cubicBezTo>
                  <a:cubicBezTo>
                    <a:pt x="67068" y="56724"/>
                    <a:pt x="75814" y="52438"/>
                    <a:pt x="82955" y="451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8" name="Google Shape;428;p10"/>
            <p:cNvSpPr/>
            <p:nvPr/>
          </p:nvSpPr>
          <p:spPr>
            <a:xfrm>
              <a:off x="9636166" y="2222758"/>
              <a:ext cx="69948" cy="51068"/>
            </a:xfrm>
            <a:custGeom>
              <a:avLst/>
              <a:gdLst/>
              <a:ahLst/>
              <a:cxnLst/>
              <a:rect l="l" t="t" r="r" b="b"/>
              <a:pathLst>
                <a:path w="69948" h="51068" extrusionOk="0">
                  <a:moveTo>
                    <a:pt x="59509" y="7074"/>
                  </a:moveTo>
                  <a:cubicBezTo>
                    <a:pt x="56562" y="1805"/>
                    <a:pt x="50494" y="-1767"/>
                    <a:pt x="43264" y="912"/>
                  </a:cubicBezTo>
                  <a:cubicBezTo>
                    <a:pt x="35588" y="3859"/>
                    <a:pt x="26216" y="6270"/>
                    <a:pt x="18006" y="9931"/>
                  </a:cubicBezTo>
                  <a:cubicBezTo>
                    <a:pt x="8544" y="13414"/>
                    <a:pt x="-1363" y="19486"/>
                    <a:pt x="155" y="30827"/>
                  </a:cubicBezTo>
                  <a:cubicBezTo>
                    <a:pt x="155" y="30916"/>
                    <a:pt x="244" y="31005"/>
                    <a:pt x="244" y="31094"/>
                  </a:cubicBezTo>
                  <a:cubicBezTo>
                    <a:pt x="66" y="36899"/>
                    <a:pt x="2476" y="42703"/>
                    <a:pt x="7920" y="46543"/>
                  </a:cubicBezTo>
                  <a:cubicBezTo>
                    <a:pt x="16399" y="52615"/>
                    <a:pt x="27913" y="51811"/>
                    <a:pt x="37283" y="48597"/>
                  </a:cubicBezTo>
                  <a:cubicBezTo>
                    <a:pt x="47102" y="45293"/>
                    <a:pt x="61114" y="41899"/>
                    <a:pt x="67006" y="32880"/>
                  </a:cubicBezTo>
                  <a:cubicBezTo>
                    <a:pt x="73431" y="23236"/>
                    <a:pt x="68611" y="12164"/>
                    <a:pt x="59509" y="7074"/>
                  </a:cubicBezTo>
                  <a:close/>
                  <a:moveTo>
                    <a:pt x="45227" y="30469"/>
                  </a:moveTo>
                  <a:cubicBezTo>
                    <a:pt x="45495" y="30380"/>
                    <a:pt x="45853" y="30291"/>
                    <a:pt x="46121" y="30202"/>
                  </a:cubicBezTo>
                  <a:cubicBezTo>
                    <a:pt x="45495" y="30291"/>
                    <a:pt x="46031" y="30380"/>
                    <a:pt x="47727" y="30469"/>
                  </a:cubicBezTo>
                  <a:cubicBezTo>
                    <a:pt x="46834" y="31720"/>
                    <a:pt x="46031" y="31720"/>
                    <a:pt x="45227" y="304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9" name="Google Shape;429;p10"/>
            <p:cNvSpPr/>
            <p:nvPr/>
          </p:nvSpPr>
          <p:spPr>
            <a:xfrm>
              <a:off x="9497428" y="2076709"/>
              <a:ext cx="65911" cy="59626"/>
            </a:xfrm>
            <a:custGeom>
              <a:avLst/>
              <a:gdLst/>
              <a:ahLst/>
              <a:cxnLst/>
              <a:rect l="l" t="t" r="r" b="b"/>
              <a:pathLst>
                <a:path w="65911" h="59626" extrusionOk="0">
                  <a:moveTo>
                    <a:pt x="50889" y="55521"/>
                  </a:moveTo>
                  <a:cubicBezTo>
                    <a:pt x="64990" y="47395"/>
                    <a:pt x="69185" y="29179"/>
                    <a:pt x="63383" y="15873"/>
                  </a:cubicBezTo>
                  <a:cubicBezTo>
                    <a:pt x="63027" y="11855"/>
                    <a:pt x="60796" y="8015"/>
                    <a:pt x="55976" y="5961"/>
                  </a:cubicBezTo>
                  <a:cubicBezTo>
                    <a:pt x="52673" y="3193"/>
                    <a:pt x="48479" y="1229"/>
                    <a:pt x="43391" y="425"/>
                  </a:cubicBezTo>
                  <a:cubicBezTo>
                    <a:pt x="38839" y="-379"/>
                    <a:pt x="34199" y="-22"/>
                    <a:pt x="29736" y="1318"/>
                  </a:cubicBezTo>
                  <a:cubicBezTo>
                    <a:pt x="15098" y="1764"/>
                    <a:pt x="1532" y="7926"/>
                    <a:pt x="103" y="25250"/>
                  </a:cubicBezTo>
                  <a:cubicBezTo>
                    <a:pt x="-2039" y="50878"/>
                    <a:pt x="29647" y="67844"/>
                    <a:pt x="50889" y="555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0" name="Google Shape;430;p10"/>
            <p:cNvSpPr/>
            <p:nvPr/>
          </p:nvSpPr>
          <p:spPr>
            <a:xfrm>
              <a:off x="9358475" y="2193181"/>
              <a:ext cx="52021" cy="52200"/>
            </a:xfrm>
            <a:custGeom>
              <a:avLst/>
              <a:gdLst/>
              <a:ahLst/>
              <a:cxnLst/>
              <a:rect l="l" t="t" r="r" b="b"/>
              <a:pathLst>
                <a:path w="52021" h="52200" extrusionOk="0">
                  <a:moveTo>
                    <a:pt x="43823" y="7808"/>
                  </a:moveTo>
                  <a:cubicBezTo>
                    <a:pt x="41770" y="6022"/>
                    <a:pt x="39449" y="4594"/>
                    <a:pt x="36951" y="3522"/>
                  </a:cubicBezTo>
                  <a:cubicBezTo>
                    <a:pt x="35165" y="1736"/>
                    <a:pt x="32578" y="486"/>
                    <a:pt x="29364" y="129"/>
                  </a:cubicBezTo>
                  <a:cubicBezTo>
                    <a:pt x="24009" y="-407"/>
                    <a:pt x="19011" y="754"/>
                    <a:pt x="14638" y="3165"/>
                  </a:cubicBezTo>
                  <a:cubicBezTo>
                    <a:pt x="8836" y="5576"/>
                    <a:pt x="4195" y="10130"/>
                    <a:pt x="1160" y="16113"/>
                  </a:cubicBezTo>
                  <a:cubicBezTo>
                    <a:pt x="0" y="18435"/>
                    <a:pt x="-179" y="21024"/>
                    <a:pt x="356" y="23525"/>
                  </a:cubicBezTo>
                  <a:cubicBezTo>
                    <a:pt x="0" y="25668"/>
                    <a:pt x="-89" y="27900"/>
                    <a:pt x="89" y="30222"/>
                  </a:cubicBezTo>
                  <a:cubicBezTo>
                    <a:pt x="1517" y="47903"/>
                    <a:pt x="20171" y="56743"/>
                    <a:pt x="35701" y="49867"/>
                  </a:cubicBezTo>
                  <a:cubicBezTo>
                    <a:pt x="52392" y="42455"/>
                    <a:pt x="58283" y="20488"/>
                    <a:pt x="43823" y="7808"/>
                  </a:cubicBezTo>
                  <a:close/>
                  <a:moveTo>
                    <a:pt x="27490" y="26203"/>
                  </a:moveTo>
                  <a:cubicBezTo>
                    <a:pt x="27400" y="26203"/>
                    <a:pt x="27400" y="26203"/>
                    <a:pt x="27311" y="26203"/>
                  </a:cubicBezTo>
                  <a:cubicBezTo>
                    <a:pt x="27400" y="26025"/>
                    <a:pt x="27490" y="25935"/>
                    <a:pt x="27579" y="25935"/>
                  </a:cubicBezTo>
                  <a:cubicBezTo>
                    <a:pt x="27758" y="25757"/>
                    <a:pt x="27847" y="25668"/>
                    <a:pt x="27847" y="25668"/>
                  </a:cubicBezTo>
                  <a:cubicBezTo>
                    <a:pt x="27758" y="25757"/>
                    <a:pt x="27758" y="25846"/>
                    <a:pt x="27668" y="25935"/>
                  </a:cubicBezTo>
                  <a:cubicBezTo>
                    <a:pt x="27579" y="26114"/>
                    <a:pt x="27490" y="26203"/>
                    <a:pt x="27490" y="26203"/>
                  </a:cubicBezTo>
                  <a:close/>
                  <a:moveTo>
                    <a:pt x="27132" y="26561"/>
                  </a:moveTo>
                  <a:cubicBezTo>
                    <a:pt x="27222" y="26561"/>
                    <a:pt x="27222" y="26561"/>
                    <a:pt x="27311" y="26561"/>
                  </a:cubicBezTo>
                  <a:cubicBezTo>
                    <a:pt x="27044" y="26829"/>
                    <a:pt x="26955" y="26918"/>
                    <a:pt x="27132" y="26561"/>
                  </a:cubicBezTo>
                  <a:close/>
                  <a:moveTo>
                    <a:pt x="24990" y="27811"/>
                  </a:moveTo>
                  <a:cubicBezTo>
                    <a:pt x="25169" y="27811"/>
                    <a:pt x="25258" y="27722"/>
                    <a:pt x="25348" y="27632"/>
                  </a:cubicBezTo>
                  <a:cubicBezTo>
                    <a:pt x="25348" y="27632"/>
                    <a:pt x="25348" y="27632"/>
                    <a:pt x="25348" y="27632"/>
                  </a:cubicBezTo>
                  <a:cubicBezTo>
                    <a:pt x="25348" y="27632"/>
                    <a:pt x="25348" y="27632"/>
                    <a:pt x="25348" y="27632"/>
                  </a:cubicBezTo>
                  <a:cubicBezTo>
                    <a:pt x="25348" y="27811"/>
                    <a:pt x="25169" y="27811"/>
                    <a:pt x="24990" y="27811"/>
                  </a:cubicBezTo>
                  <a:close/>
                  <a:moveTo>
                    <a:pt x="26597" y="27989"/>
                  </a:moveTo>
                  <a:cubicBezTo>
                    <a:pt x="26597" y="27989"/>
                    <a:pt x="26597" y="27989"/>
                    <a:pt x="26597" y="27989"/>
                  </a:cubicBezTo>
                  <a:cubicBezTo>
                    <a:pt x="26776" y="28079"/>
                    <a:pt x="27044" y="28168"/>
                    <a:pt x="27311" y="28257"/>
                  </a:cubicBezTo>
                  <a:cubicBezTo>
                    <a:pt x="27044" y="28168"/>
                    <a:pt x="26776" y="28079"/>
                    <a:pt x="26597" y="27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1" name="Google Shape;431;p10"/>
            <p:cNvSpPr/>
            <p:nvPr/>
          </p:nvSpPr>
          <p:spPr>
            <a:xfrm>
              <a:off x="9485534" y="2296372"/>
              <a:ext cx="51348" cy="51085"/>
            </a:xfrm>
            <a:custGeom>
              <a:avLst/>
              <a:gdLst/>
              <a:ahLst/>
              <a:cxnLst/>
              <a:rect l="l" t="t" r="r" b="b"/>
              <a:pathLst>
                <a:path w="51348" h="51085" extrusionOk="0">
                  <a:moveTo>
                    <a:pt x="48324" y="31954"/>
                  </a:moveTo>
                  <a:cubicBezTo>
                    <a:pt x="49573" y="28561"/>
                    <a:pt x="49752" y="24900"/>
                    <a:pt x="49217" y="21417"/>
                  </a:cubicBezTo>
                  <a:cubicBezTo>
                    <a:pt x="54661" y="13381"/>
                    <a:pt x="49395" y="-1175"/>
                    <a:pt x="36632" y="76"/>
                  </a:cubicBezTo>
                  <a:cubicBezTo>
                    <a:pt x="32883" y="433"/>
                    <a:pt x="29224" y="1326"/>
                    <a:pt x="25743" y="2754"/>
                  </a:cubicBezTo>
                  <a:cubicBezTo>
                    <a:pt x="22173" y="2754"/>
                    <a:pt x="18602" y="3380"/>
                    <a:pt x="15300" y="4630"/>
                  </a:cubicBezTo>
                  <a:cubicBezTo>
                    <a:pt x="-3264" y="11595"/>
                    <a:pt x="-5228" y="35883"/>
                    <a:pt x="11016" y="46510"/>
                  </a:cubicBezTo>
                  <a:cubicBezTo>
                    <a:pt x="19584" y="52136"/>
                    <a:pt x="31187" y="52939"/>
                    <a:pt x="39755" y="46867"/>
                  </a:cubicBezTo>
                  <a:cubicBezTo>
                    <a:pt x="43415" y="44277"/>
                    <a:pt x="45289" y="40706"/>
                    <a:pt x="45914" y="36777"/>
                  </a:cubicBezTo>
                  <a:cubicBezTo>
                    <a:pt x="46807" y="35258"/>
                    <a:pt x="47699" y="33651"/>
                    <a:pt x="48324" y="319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2" name="Google Shape;432;p10"/>
            <p:cNvSpPr/>
            <p:nvPr/>
          </p:nvSpPr>
          <p:spPr>
            <a:xfrm>
              <a:off x="9352904" y="2312258"/>
              <a:ext cx="53206" cy="50119"/>
            </a:xfrm>
            <a:custGeom>
              <a:avLst/>
              <a:gdLst/>
              <a:ahLst/>
              <a:cxnLst/>
              <a:rect l="l" t="t" r="r" b="b"/>
              <a:pathLst>
                <a:path w="53206" h="50119" extrusionOk="0">
                  <a:moveTo>
                    <a:pt x="34489" y="799"/>
                  </a:moveTo>
                  <a:cubicBezTo>
                    <a:pt x="25742" y="3656"/>
                    <a:pt x="16906" y="6424"/>
                    <a:pt x="8159" y="9282"/>
                  </a:cubicBezTo>
                  <a:cubicBezTo>
                    <a:pt x="1287" y="11514"/>
                    <a:pt x="-1659" y="20355"/>
                    <a:pt x="930" y="26606"/>
                  </a:cubicBezTo>
                  <a:cubicBezTo>
                    <a:pt x="3250" y="32231"/>
                    <a:pt x="8427" y="34821"/>
                    <a:pt x="13960" y="34553"/>
                  </a:cubicBezTo>
                  <a:cubicBezTo>
                    <a:pt x="13871" y="34731"/>
                    <a:pt x="13871" y="34999"/>
                    <a:pt x="13782" y="35178"/>
                  </a:cubicBezTo>
                  <a:cubicBezTo>
                    <a:pt x="11550" y="44911"/>
                    <a:pt x="23511" y="53037"/>
                    <a:pt x="32079" y="49108"/>
                  </a:cubicBezTo>
                  <a:cubicBezTo>
                    <a:pt x="46449" y="42411"/>
                    <a:pt x="55285" y="27230"/>
                    <a:pt x="52785" y="11336"/>
                  </a:cubicBezTo>
                  <a:cubicBezTo>
                    <a:pt x="51269" y="2317"/>
                    <a:pt x="42700" y="-1880"/>
                    <a:pt x="34489" y="7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3" name="Google Shape;433;p10"/>
            <p:cNvSpPr/>
            <p:nvPr/>
          </p:nvSpPr>
          <p:spPr>
            <a:xfrm>
              <a:off x="9398075" y="2108981"/>
              <a:ext cx="41149" cy="41475"/>
            </a:xfrm>
            <a:custGeom>
              <a:avLst/>
              <a:gdLst/>
              <a:ahLst/>
              <a:cxnLst/>
              <a:rect l="l" t="t" r="r" b="b"/>
              <a:pathLst>
                <a:path w="41149" h="41475" extrusionOk="0">
                  <a:moveTo>
                    <a:pt x="15826" y="41109"/>
                  </a:moveTo>
                  <a:cubicBezTo>
                    <a:pt x="24841" y="43163"/>
                    <a:pt x="33945" y="36287"/>
                    <a:pt x="36711" y="27982"/>
                  </a:cubicBezTo>
                  <a:cubicBezTo>
                    <a:pt x="37426" y="25929"/>
                    <a:pt x="37693" y="23785"/>
                    <a:pt x="37872" y="21732"/>
                  </a:cubicBezTo>
                  <a:cubicBezTo>
                    <a:pt x="40282" y="18785"/>
                    <a:pt x="41621" y="14945"/>
                    <a:pt x="40997" y="11373"/>
                  </a:cubicBezTo>
                  <a:cubicBezTo>
                    <a:pt x="39658" y="3783"/>
                    <a:pt x="33498" y="-414"/>
                    <a:pt x="26002" y="32"/>
                  </a:cubicBezTo>
                  <a:cubicBezTo>
                    <a:pt x="18950" y="390"/>
                    <a:pt x="12256" y="4765"/>
                    <a:pt x="8240" y="10480"/>
                  </a:cubicBezTo>
                  <a:cubicBezTo>
                    <a:pt x="7883" y="10927"/>
                    <a:pt x="7704" y="11373"/>
                    <a:pt x="7437" y="11820"/>
                  </a:cubicBezTo>
                  <a:cubicBezTo>
                    <a:pt x="5830" y="13605"/>
                    <a:pt x="4312" y="15481"/>
                    <a:pt x="2707" y="17267"/>
                  </a:cubicBezTo>
                  <a:cubicBezTo>
                    <a:pt x="-1845" y="22535"/>
                    <a:pt x="-417" y="32001"/>
                    <a:pt x="5206" y="35930"/>
                  </a:cubicBezTo>
                  <a:cubicBezTo>
                    <a:pt x="6098" y="36555"/>
                    <a:pt x="6901" y="37001"/>
                    <a:pt x="7793" y="37358"/>
                  </a:cubicBezTo>
                  <a:cubicBezTo>
                    <a:pt x="10114" y="39234"/>
                    <a:pt x="13060" y="40484"/>
                    <a:pt x="15826" y="41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34" name="Google Shape;434;p10"/>
          <p:cNvGrpSpPr/>
          <p:nvPr/>
        </p:nvGrpSpPr>
        <p:grpSpPr>
          <a:xfrm>
            <a:off x="7930493" y="-250504"/>
            <a:ext cx="1612239" cy="1279888"/>
            <a:chOff x="2942485" y="-56344"/>
            <a:chExt cx="2092187" cy="1660898"/>
          </a:xfrm>
        </p:grpSpPr>
        <p:grpSp>
          <p:nvGrpSpPr>
            <p:cNvPr id="435" name="Google Shape;435;p10"/>
            <p:cNvGrpSpPr/>
            <p:nvPr/>
          </p:nvGrpSpPr>
          <p:grpSpPr>
            <a:xfrm>
              <a:off x="2942485" y="-56344"/>
              <a:ext cx="1873186" cy="790648"/>
              <a:chOff x="2942485" y="-56344"/>
              <a:chExt cx="1873186" cy="790648"/>
            </a:xfrm>
          </p:grpSpPr>
          <p:sp>
            <p:nvSpPr>
              <p:cNvPr id="436" name="Google Shape;436;p10"/>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7" name="Google Shape;437;p10"/>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0"/>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9" name="Google Shape;439;p10"/>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0" name="Google Shape;440;p10"/>
            <p:cNvGrpSpPr/>
            <p:nvPr/>
          </p:nvGrpSpPr>
          <p:grpSpPr>
            <a:xfrm>
              <a:off x="4098733" y="86390"/>
              <a:ext cx="857413" cy="1518164"/>
              <a:chOff x="4098733" y="86390"/>
              <a:chExt cx="857413" cy="1518164"/>
            </a:xfrm>
          </p:grpSpPr>
          <p:sp>
            <p:nvSpPr>
              <p:cNvPr id="441" name="Google Shape;441;p10"/>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2" name="Google Shape;442;p10"/>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3" name="Google Shape;443;p10"/>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4" name="Google Shape;444;p10"/>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5" name="Google Shape;445;p10"/>
            <p:cNvGrpSpPr/>
            <p:nvPr/>
          </p:nvGrpSpPr>
          <p:grpSpPr>
            <a:xfrm>
              <a:off x="3310709" y="-34564"/>
              <a:ext cx="1723963" cy="1391012"/>
              <a:chOff x="3310709" y="-34564"/>
              <a:chExt cx="1723963" cy="1391012"/>
            </a:xfrm>
          </p:grpSpPr>
          <p:sp>
            <p:nvSpPr>
              <p:cNvPr id="446" name="Google Shape;446;p10"/>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7" name="Google Shape;447;p10"/>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10"/>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9" name="Google Shape;449;p10"/>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450" name="Google Shape;450;p10"/>
          <p:cNvGrpSpPr/>
          <p:nvPr/>
        </p:nvGrpSpPr>
        <p:grpSpPr>
          <a:xfrm>
            <a:off x="4415102" y="4754966"/>
            <a:ext cx="313791" cy="436867"/>
            <a:chOff x="3594258" y="163138"/>
            <a:chExt cx="545060" cy="758845"/>
          </a:xfrm>
        </p:grpSpPr>
        <p:grpSp>
          <p:nvGrpSpPr>
            <p:cNvPr id="451" name="Google Shape;451;p10"/>
            <p:cNvGrpSpPr/>
            <p:nvPr/>
          </p:nvGrpSpPr>
          <p:grpSpPr>
            <a:xfrm>
              <a:off x="3617910" y="518450"/>
              <a:ext cx="260999" cy="403533"/>
              <a:chOff x="3617910" y="518450"/>
              <a:chExt cx="260999" cy="403533"/>
            </a:xfrm>
          </p:grpSpPr>
          <p:sp>
            <p:nvSpPr>
              <p:cNvPr id="452" name="Google Shape;452;p10"/>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3" name="Google Shape;453;p10"/>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4" name="Google Shape;454;p10"/>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5" name="Google Shape;455;p10"/>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56" name="Google Shape;456;p10"/>
            <p:cNvGrpSpPr/>
            <p:nvPr/>
          </p:nvGrpSpPr>
          <p:grpSpPr>
            <a:xfrm>
              <a:off x="3878351" y="317086"/>
              <a:ext cx="260967" cy="403549"/>
              <a:chOff x="3878351" y="317086"/>
              <a:chExt cx="260967" cy="403549"/>
            </a:xfrm>
          </p:grpSpPr>
          <p:sp>
            <p:nvSpPr>
              <p:cNvPr id="457" name="Google Shape;457;p10"/>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8" name="Google Shape;458;p10"/>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9" name="Google Shape;459;p10"/>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0" name="Google Shape;460;p10"/>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61" name="Google Shape;461;p10"/>
            <p:cNvGrpSpPr/>
            <p:nvPr/>
          </p:nvGrpSpPr>
          <p:grpSpPr>
            <a:xfrm>
              <a:off x="3594258" y="163138"/>
              <a:ext cx="260999" cy="403622"/>
              <a:chOff x="3594258" y="163138"/>
              <a:chExt cx="260999" cy="403622"/>
            </a:xfrm>
          </p:grpSpPr>
          <p:sp>
            <p:nvSpPr>
              <p:cNvPr id="462" name="Google Shape;462;p10"/>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3" name="Google Shape;463;p10"/>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4" name="Google Shape;464;p10"/>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5" name="Google Shape;465;p10"/>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grpSp>
        <p:nvGrpSpPr>
          <p:cNvPr id="466" name="Google Shape;466;p10"/>
          <p:cNvGrpSpPr/>
          <p:nvPr/>
        </p:nvGrpSpPr>
        <p:grpSpPr>
          <a:xfrm>
            <a:off x="761028" y="-949158"/>
            <a:ext cx="593718" cy="1665253"/>
            <a:chOff x="2844040" y="-543246"/>
            <a:chExt cx="770462" cy="2160983"/>
          </a:xfrm>
        </p:grpSpPr>
        <p:grpSp>
          <p:nvGrpSpPr>
            <p:cNvPr id="467" name="Google Shape;467;p10"/>
            <p:cNvGrpSpPr/>
            <p:nvPr/>
          </p:nvGrpSpPr>
          <p:grpSpPr>
            <a:xfrm>
              <a:off x="2844040" y="-107906"/>
              <a:ext cx="581167" cy="1454274"/>
              <a:chOff x="2844040" y="-107906"/>
              <a:chExt cx="581167" cy="1454274"/>
            </a:xfrm>
          </p:grpSpPr>
          <p:sp>
            <p:nvSpPr>
              <p:cNvPr id="468" name="Google Shape;468;p10"/>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9" name="Google Shape;469;p10"/>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0" name="Google Shape;470;p10"/>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1" name="Google Shape;471;p10"/>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2" name="Google Shape;472;p10"/>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3" name="Google Shape;473;p10"/>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4" name="Google Shape;474;p10"/>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5" name="Google Shape;475;p10"/>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6" name="Google Shape;476;p10"/>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7" name="Google Shape;477;p10"/>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8" name="Google Shape;478;p10"/>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9" name="Google Shape;479;p10"/>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0" name="Google Shape;480;p10"/>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81" name="Google Shape;481;p10"/>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82" name="Google Shape;482;p10"/>
          <p:cNvGrpSpPr/>
          <p:nvPr/>
        </p:nvGrpSpPr>
        <p:grpSpPr>
          <a:xfrm>
            <a:off x="-550214" y="-638670"/>
            <a:ext cx="1565307" cy="1494526"/>
            <a:chOff x="1107903" y="-140329"/>
            <a:chExt cx="2031283" cy="1939431"/>
          </a:xfrm>
        </p:grpSpPr>
        <p:sp>
          <p:nvSpPr>
            <p:cNvPr id="483" name="Google Shape;483;p10"/>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4" name="Google Shape;484;p10"/>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5" name="Google Shape;485;p10"/>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6" name="Google Shape;486;p10"/>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7" name="Google Shape;487;p10"/>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8" name="Google Shape;488;p10"/>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9" name="Google Shape;489;p10"/>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0" name="Google Shape;490;p10"/>
          <p:cNvGrpSpPr/>
          <p:nvPr/>
        </p:nvGrpSpPr>
        <p:grpSpPr>
          <a:xfrm>
            <a:off x="-274179" y="-407774"/>
            <a:ext cx="1024035" cy="1224613"/>
            <a:chOff x="1466111" y="159302"/>
            <a:chExt cx="1328880" cy="1589168"/>
          </a:xfrm>
        </p:grpSpPr>
        <p:sp>
          <p:nvSpPr>
            <p:cNvPr id="491" name="Google Shape;491;p10"/>
            <p:cNvSpPr/>
            <p:nvPr/>
          </p:nvSpPr>
          <p:spPr>
            <a:xfrm>
              <a:off x="1743005" y="216541"/>
              <a:ext cx="1051986" cy="1531929"/>
            </a:xfrm>
            <a:custGeom>
              <a:avLst/>
              <a:gdLst/>
              <a:ahLst/>
              <a:cxnLst/>
              <a:rect l="l" t="t" r="r" b="b"/>
              <a:pathLst>
                <a:path w="1051986" h="1531929" extrusionOk="0">
                  <a:moveTo>
                    <a:pt x="803748" y="1371425"/>
                  </a:moveTo>
                  <a:cubicBezTo>
                    <a:pt x="841948" y="1433129"/>
                    <a:pt x="924240" y="1544214"/>
                    <a:pt x="1011351" y="1530820"/>
                  </a:cubicBezTo>
                  <a:cubicBezTo>
                    <a:pt x="1040894" y="1526266"/>
                    <a:pt x="1045892" y="1501441"/>
                    <a:pt x="1049016" y="1474742"/>
                  </a:cubicBezTo>
                  <a:cubicBezTo>
                    <a:pt x="1056335" y="1410805"/>
                    <a:pt x="1049551" y="1345618"/>
                    <a:pt x="1035003" y="1283111"/>
                  </a:cubicBezTo>
                  <a:cubicBezTo>
                    <a:pt x="974936" y="1025042"/>
                    <a:pt x="795537" y="792692"/>
                    <a:pt x="631310" y="591060"/>
                  </a:cubicBezTo>
                  <a:cubicBezTo>
                    <a:pt x="532061" y="469169"/>
                    <a:pt x="426385" y="352816"/>
                    <a:pt x="319727" y="237355"/>
                  </a:cubicBezTo>
                  <a:cubicBezTo>
                    <a:pt x="235740" y="146540"/>
                    <a:pt x="148182" y="30007"/>
                    <a:pt x="16980" y="14291"/>
                  </a:cubicBezTo>
                  <a:cubicBezTo>
                    <a:pt x="12607" y="9737"/>
                    <a:pt x="8412" y="5183"/>
                    <a:pt x="4038" y="718"/>
                  </a:cubicBezTo>
                  <a:cubicBezTo>
                    <a:pt x="1896" y="-1425"/>
                    <a:pt x="-1406" y="1700"/>
                    <a:pt x="647" y="3933"/>
                  </a:cubicBezTo>
                  <a:cubicBezTo>
                    <a:pt x="3592" y="7237"/>
                    <a:pt x="6448" y="10541"/>
                    <a:pt x="9304" y="13845"/>
                  </a:cubicBezTo>
                  <a:cubicBezTo>
                    <a:pt x="-2566" y="14916"/>
                    <a:pt x="-2477" y="34294"/>
                    <a:pt x="10732" y="35544"/>
                  </a:cubicBezTo>
                  <a:cubicBezTo>
                    <a:pt x="17605" y="36169"/>
                    <a:pt x="24299" y="37240"/>
                    <a:pt x="30993" y="38491"/>
                  </a:cubicBezTo>
                  <a:cubicBezTo>
                    <a:pt x="34831" y="42955"/>
                    <a:pt x="38579" y="47510"/>
                    <a:pt x="42417" y="51974"/>
                  </a:cubicBezTo>
                  <a:cubicBezTo>
                    <a:pt x="87312" y="447917"/>
                    <a:pt x="177457" y="837340"/>
                    <a:pt x="316603" y="1210869"/>
                  </a:cubicBezTo>
                  <a:cubicBezTo>
                    <a:pt x="331955" y="1252124"/>
                    <a:pt x="352483" y="1366782"/>
                    <a:pt x="408713" y="1372140"/>
                  </a:cubicBezTo>
                  <a:cubicBezTo>
                    <a:pt x="460390" y="1377051"/>
                    <a:pt x="457445" y="1294630"/>
                    <a:pt x="457981" y="1263376"/>
                  </a:cubicBezTo>
                  <a:cubicBezTo>
                    <a:pt x="459855" y="1166757"/>
                    <a:pt x="435935" y="1071209"/>
                    <a:pt x="411480" y="978519"/>
                  </a:cubicBezTo>
                  <a:cubicBezTo>
                    <a:pt x="386399" y="883418"/>
                    <a:pt x="357214" y="789388"/>
                    <a:pt x="325350" y="696430"/>
                  </a:cubicBezTo>
                  <a:cubicBezTo>
                    <a:pt x="257161" y="497744"/>
                    <a:pt x="176386" y="304149"/>
                    <a:pt x="91864" y="111893"/>
                  </a:cubicBezTo>
                  <a:cubicBezTo>
                    <a:pt x="229849" y="284950"/>
                    <a:pt x="344004" y="474527"/>
                    <a:pt x="446556" y="671427"/>
                  </a:cubicBezTo>
                  <a:cubicBezTo>
                    <a:pt x="566780" y="902706"/>
                    <a:pt x="666387" y="1149522"/>
                    <a:pt x="803748" y="1371425"/>
                  </a:cubicBezTo>
                  <a:close/>
                  <a:moveTo>
                    <a:pt x="411926" y="1059690"/>
                  </a:moveTo>
                  <a:cubicBezTo>
                    <a:pt x="421476" y="1101213"/>
                    <a:pt x="429687" y="1143004"/>
                    <a:pt x="434150" y="1185420"/>
                  </a:cubicBezTo>
                  <a:cubicBezTo>
                    <a:pt x="436560" y="1207923"/>
                    <a:pt x="438077" y="1230336"/>
                    <a:pt x="437988" y="1253018"/>
                  </a:cubicBezTo>
                  <a:cubicBezTo>
                    <a:pt x="437899" y="1265340"/>
                    <a:pt x="441201" y="1323919"/>
                    <a:pt x="431383" y="1330438"/>
                  </a:cubicBezTo>
                  <a:cubicBezTo>
                    <a:pt x="423618" y="1329545"/>
                    <a:pt x="415942" y="1328652"/>
                    <a:pt x="408177" y="1327759"/>
                  </a:cubicBezTo>
                  <a:cubicBezTo>
                    <a:pt x="391665" y="1332492"/>
                    <a:pt x="382026" y="1327580"/>
                    <a:pt x="379438" y="1313114"/>
                  </a:cubicBezTo>
                  <a:cubicBezTo>
                    <a:pt x="373725" y="1306596"/>
                    <a:pt x="368370" y="1284629"/>
                    <a:pt x="365693" y="1277842"/>
                  </a:cubicBezTo>
                  <a:cubicBezTo>
                    <a:pt x="357660" y="1256857"/>
                    <a:pt x="349716" y="1235872"/>
                    <a:pt x="341951" y="1214798"/>
                  </a:cubicBezTo>
                  <a:cubicBezTo>
                    <a:pt x="327224" y="1174793"/>
                    <a:pt x="312944" y="1134699"/>
                    <a:pt x="299288" y="1094337"/>
                  </a:cubicBezTo>
                  <a:cubicBezTo>
                    <a:pt x="245647" y="936014"/>
                    <a:pt x="200039" y="774922"/>
                    <a:pt x="162641" y="612044"/>
                  </a:cubicBezTo>
                  <a:cubicBezTo>
                    <a:pt x="123102" y="439523"/>
                    <a:pt x="93202" y="264858"/>
                    <a:pt x="72853" y="89033"/>
                  </a:cubicBezTo>
                  <a:cubicBezTo>
                    <a:pt x="75530" y="92247"/>
                    <a:pt x="78208" y="95551"/>
                    <a:pt x="80796" y="98855"/>
                  </a:cubicBezTo>
                  <a:cubicBezTo>
                    <a:pt x="203876" y="414073"/>
                    <a:pt x="335882" y="728845"/>
                    <a:pt x="411926" y="1059690"/>
                  </a:cubicBezTo>
                  <a:close/>
                  <a:moveTo>
                    <a:pt x="71157" y="73406"/>
                  </a:moveTo>
                  <a:cubicBezTo>
                    <a:pt x="70264" y="65369"/>
                    <a:pt x="69282" y="57332"/>
                    <a:pt x="68390" y="49296"/>
                  </a:cubicBezTo>
                  <a:cubicBezTo>
                    <a:pt x="164694" y="85014"/>
                    <a:pt x="236097" y="179401"/>
                    <a:pt x="303662" y="252446"/>
                  </a:cubicBezTo>
                  <a:cubicBezTo>
                    <a:pt x="386935" y="342457"/>
                    <a:pt x="469494" y="433093"/>
                    <a:pt x="549019" y="526498"/>
                  </a:cubicBezTo>
                  <a:cubicBezTo>
                    <a:pt x="710032" y="715629"/>
                    <a:pt x="871313" y="921280"/>
                    <a:pt x="968866" y="1151755"/>
                  </a:cubicBezTo>
                  <a:cubicBezTo>
                    <a:pt x="992340" y="1207119"/>
                    <a:pt x="1011529" y="1264358"/>
                    <a:pt x="1022418" y="1323562"/>
                  </a:cubicBezTo>
                  <a:cubicBezTo>
                    <a:pt x="1030719" y="1368568"/>
                    <a:pt x="1062047" y="1540732"/>
                    <a:pt x="965564" y="1506710"/>
                  </a:cubicBezTo>
                  <a:cubicBezTo>
                    <a:pt x="857210" y="1468580"/>
                    <a:pt x="801784" y="1344190"/>
                    <a:pt x="752159" y="1249981"/>
                  </a:cubicBezTo>
                  <a:cubicBezTo>
                    <a:pt x="643627" y="1043884"/>
                    <a:pt x="546520" y="831983"/>
                    <a:pt x="436917" y="626511"/>
                  </a:cubicBezTo>
                  <a:cubicBezTo>
                    <a:pt x="332758" y="431397"/>
                    <a:pt x="217354" y="239766"/>
                    <a:pt x="71157" y="73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2" name="Google Shape;492;p10"/>
            <p:cNvSpPr/>
            <p:nvPr/>
          </p:nvSpPr>
          <p:spPr>
            <a:xfrm>
              <a:off x="1466111" y="159302"/>
              <a:ext cx="1023195" cy="787297"/>
            </a:xfrm>
            <a:custGeom>
              <a:avLst/>
              <a:gdLst/>
              <a:ahLst/>
              <a:cxnLst/>
              <a:rect l="l" t="t" r="r" b="b"/>
              <a:pathLst>
                <a:path w="1023195" h="787297" extrusionOk="0">
                  <a:moveTo>
                    <a:pt x="1019860" y="755187"/>
                  </a:moveTo>
                  <a:cubicBezTo>
                    <a:pt x="1030035" y="729827"/>
                    <a:pt x="1014594" y="698751"/>
                    <a:pt x="1004776" y="675981"/>
                  </a:cubicBezTo>
                  <a:cubicBezTo>
                    <a:pt x="989425" y="640530"/>
                    <a:pt x="969700" y="607133"/>
                    <a:pt x="947119" y="575879"/>
                  </a:cubicBezTo>
                  <a:cubicBezTo>
                    <a:pt x="842335" y="431039"/>
                    <a:pt x="684892" y="322187"/>
                    <a:pt x="545836" y="213066"/>
                  </a:cubicBezTo>
                  <a:cubicBezTo>
                    <a:pt x="407939" y="104927"/>
                    <a:pt x="226755" y="-31697"/>
                    <a:pt x="40573" y="10898"/>
                  </a:cubicBezTo>
                  <a:cubicBezTo>
                    <a:pt x="35039" y="7326"/>
                    <a:pt x="29506" y="3665"/>
                    <a:pt x="23883" y="271"/>
                  </a:cubicBezTo>
                  <a:cubicBezTo>
                    <a:pt x="21919" y="-890"/>
                    <a:pt x="20134" y="1968"/>
                    <a:pt x="22008" y="3307"/>
                  </a:cubicBezTo>
                  <a:cubicBezTo>
                    <a:pt x="26382" y="6254"/>
                    <a:pt x="30577" y="9380"/>
                    <a:pt x="34861" y="12416"/>
                  </a:cubicBezTo>
                  <a:cubicBezTo>
                    <a:pt x="25132" y="14827"/>
                    <a:pt x="15493" y="17595"/>
                    <a:pt x="5764" y="20988"/>
                  </a:cubicBezTo>
                  <a:cubicBezTo>
                    <a:pt x="-3786" y="24381"/>
                    <a:pt x="-751" y="38937"/>
                    <a:pt x="9602" y="36615"/>
                  </a:cubicBezTo>
                  <a:cubicBezTo>
                    <a:pt x="25846" y="33043"/>
                    <a:pt x="41822" y="30454"/>
                    <a:pt x="57709" y="28757"/>
                  </a:cubicBezTo>
                  <a:cubicBezTo>
                    <a:pt x="200961" y="135288"/>
                    <a:pt x="315830" y="277538"/>
                    <a:pt x="441588" y="402822"/>
                  </a:cubicBezTo>
                  <a:cubicBezTo>
                    <a:pt x="512277" y="473277"/>
                    <a:pt x="584750" y="541946"/>
                    <a:pt x="658830" y="608830"/>
                  </a:cubicBezTo>
                  <a:cubicBezTo>
                    <a:pt x="720861" y="664819"/>
                    <a:pt x="784231" y="729380"/>
                    <a:pt x="861346" y="764385"/>
                  </a:cubicBezTo>
                  <a:cubicBezTo>
                    <a:pt x="898386" y="781262"/>
                    <a:pt x="997814" y="810373"/>
                    <a:pt x="1019860" y="755187"/>
                  </a:cubicBezTo>
                  <a:close/>
                  <a:moveTo>
                    <a:pt x="892942" y="761438"/>
                  </a:moveTo>
                  <a:cubicBezTo>
                    <a:pt x="852689" y="748579"/>
                    <a:pt x="816541" y="724023"/>
                    <a:pt x="783428" y="698305"/>
                  </a:cubicBezTo>
                  <a:cubicBezTo>
                    <a:pt x="648209" y="593113"/>
                    <a:pt x="524415" y="468187"/>
                    <a:pt x="404369" y="346297"/>
                  </a:cubicBezTo>
                  <a:cubicBezTo>
                    <a:pt x="295570" y="235747"/>
                    <a:pt x="193821" y="116536"/>
                    <a:pt x="66099" y="27864"/>
                  </a:cubicBezTo>
                  <a:cubicBezTo>
                    <a:pt x="217651" y="15005"/>
                    <a:pt x="349836" y="87157"/>
                    <a:pt x="472023" y="179044"/>
                  </a:cubicBezTo>
                  <a:cubicBezTo>
                    <a:pt x="603047" y="277627"/>
                    <a:pt x="740051" y="377819"/>
                    <a:pt x="856080" y="494083"/>
                  </a:cubicBezTo>
                  <a:cubicBezTo>
                    <a:pt x="909454" y="547572"/>
                    <a:pt x="957383" y="607490"/>
                    <a:pt x="988711" y="676606"/>
                  </a:cubicBezTo>
                  <a:cubicBezTo>
                    <a:pt x="993977" y="688215"/>
                    <a:pt x="1003437" y="701163"/>
                    <a:pt x="1003527" y="713753"/>
                  </a:cubicBezTo>
                  <a:cubicBezTo>
                    <a:pt x="1003616" y="722772"/>
                    <a:pt x="985230" y="763313"/>
                    <a:pt x="975412" y="769117"/>
                  </a:cubicBezTo>
                  <a:cubicBezTo>
                    <a:pt x="957383" y="779833"/>
                    <a:pt x="910792" y="767153"/>
                    <a:pt x="892942" y="7614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93" name="Google Shape;493;p10"/>
          <p:cNvSpPr/>
          <p:nvPr/>
        </p:nvSpPr>
        <p:spPr>
          <a:xfrm rot="-1427153">
            <a:off x="8224370" y="4323681"/>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494" name="Google Shape;494;p10"/>
          <p:cNvGrpSpPr/>
          <p:nvPr/>
        </p:nvGrpSpPr>
        <p:grpSpPr>
          <a:xfrm rot="-1415337">
            <a:off x="8282744" y="4202329"/>
            <a:ext cx="850621" cy="1147557"/>
            <a:chOff x="201286" y="5189621"/>
            <a:chExt cx="1476128" cy="1991417"/>
          </a:xfrm>
        </p:grpSpPr>
        <p:sp>
          <p:nvSpPr>
            <p:cNvPr id="495" name="Google Shape;495;p10"/>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6" name="Google Shape;496;p10"/>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7" name="Google Shape;497;p10"/>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8" name="Google Shape;498;p10"/>
          <p:cNvGrpSpPr/>
          <p:nvPr/>
        </p:nvGrpSpPr>
        <p:grpSpPr>
          <a:xfrm rot="-1415432">
            <a:off x="7899383" y="3880430"/>
            <a:ext cx="701977" cy="1710865"/>
            <a:chOff x="-447306" y="3705217"/>
            <a:chExt cx="1511186" cy="3683077"/>
          </a:xfrm>
        </p:grpSpPr>
        <p:grpSp>
          <p:nvGrpSpPr>
            <p:cNvPr id="499" name="Google Shape;499;p10"/>
            <p:cNvGrpSpPr/>
            <p:nvPr/>
          </p:nvGrpSpPr>
          <p:grpSpPr>
            <a:xfrm>
              <a:off x="-447306" y="3705217"/>
              <a:ext cx="1511186" cy="3683077"/>
              <a:chOff x="-447306" y="3705217"/>
              <a:chExt cx="1511186" cy="3683077"/>
            </a:xfrm>
          </p:grpSpPr>
          <p:sp>
            <p:nvSpPr>
              <p:cNvPr id="500" name="Google Shape;500;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1" name="Google Shape;501;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2" name="Google Shape;502;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3" name="Google Shape;503;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4" name="Google Shape;504;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5" name="Google Shape;505;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6" name="Google Shape;506;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7" name="Google Shape;507;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8" name="Google Shape;508;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9" name="Google Shape;509;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0" name="Google Shape;510;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1" name="Google Shape;511;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2" name="Google Shape;512;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3" name="Google Shape;513;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14" name="Google Shape;514;p10"/>
            <p:cNvGrpSpPr/>
            <p:nvPr/>
          </p:nvGrpSpPr>
          <p:grpSpPr>
            <a:xfrm>
              <a:off x="-131202" y="3705284"/>
              <a:ext cx="1190013" cy="3304167"/>
              <a:chOff x="-131202" y="3705284"/>
              <a:chExt cx="1190013" cy="3304167"/>
            </a:xfrm>
          </p:grpSpPr>
          <p:sp>
            <p:nvSpPr>
              <p:cNvPr id="515" name="Google Shape;515;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6" name="Google Shape;516;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7" name="Google Shape;517;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8" name="Google Shape;518;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9" name="Google Shape;519;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0" name="Google Shape;520;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1" name="Google Shape;521;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2" name="Google Shape;522;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3" name="Google Shape;523;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4" name="Google Shape;524;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5" name="Google Shape;525;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6" name="Google Shape;526;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7" name="Google Shape;527;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8" name="Google Shape;528;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9" name="Google Shape;529;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30" name="Google Shape;530;p10"/>
          <p:cNvGrpSpPr/>
          <p:nvPr/>
        </p:nvGrpSpPr>
        <p:grpSpPr>
          <a:xfrm rot="2237966">
            <a:off x="-66622" y="2262646"/>
            <a:ext cx="481613" cy="485865"/>
            <a:chOff x="1152825" y="6165169"/>
            <a:chExt cx="835762" cy="843141"/>
          </a:xfrm>
        </p:grpSpPr>
        <p:sp>
          <p:nvSpPr>
            <p:cNvPr id="531" name="Google Shape;531;p10"/>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32" name="Google Shape;532;p10"/>
            <p:cNvGrpSpPr/>
            <p:nvPr/>
          </p:nvGrpSpPr>
          <p:grpSpPr>
            <a:xfrm>
              <a:off x="1452002" y="6794239"/>
              <a:ext cx="312502" cy="68696"/>
              <a:chOff x="1452002" y="6794239"/>
              <a:chExt cx="312502" cy="68696"/>
            </a:xfrm>
          </p:grpSpPr>
          <p:sp>
            <p:nvSpPr>
              <p:cNvPr id="533" name="Google Shape;533;p10"/>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4" name="Google Shape;534;p10"/>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5" name="Google Shape;535;p10"/>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6" name="Google Shape;536;p10"/>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37" name="Google Shape;537;p10"/>
            <p:cNvGrpSpPr/>
            <p:nvPr/>
          </p:nvGrpSpPr>
          <p:grpSpPr>
            <a:xfrm>
              <a:off x="1518694" y="6262403"/>
              <a:ext cx="229194" cy="159063"/>
              <a:chOff x="1518694" y="6262403"/>
              <a:chExt cx="229194" cy="159063"/>
            </a:xfrm>
          </p:grpSpPr>
          <p:sp>
            <p:nvSpPr>
              <p:cNvPr id="538" name="Google Shape;538;p10"/>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9" name="Google Shape;539;p10"/>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0" name="Google Shape;540;p10"/>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1" name="Google Shape;541;p10"/>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2" name="Google Shape;542;p10"/>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3" name="Google Shape;543;p10"/>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4" name="Google Shape;544;p10"/>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5" name="Google Shape;545;p10"/>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6" name="Google Shape;546;p10"/>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47" name="Google Shape;547;p10"/>
          <p:cNvGrpSpPr/>
          <p:nvPr/>
        </p:nvGrpSpPr>
        <p:grpSpPr>
          <a:xfrm>
            <a:off x="535781" y="3747341"/>
            <a:ext cx="699226" cy="1704160"/>
            <a:chOff x="-447306" y="3705217"/>
            <a:chExt cx="1511186" cy="3683077"/>
          </a:xfrm>
        </p:grpSpPr>
        <p:grpSp>
          <p:nvGrpSpPr>
            <p:cNvPr id="548" name="Google Shape;548;p10"/>
            <p:cNvGrpSpPr/>
            <p:nvPr/>
          </p:nvGrpSpPr>
          <p:grpSpPr>
            <a:xfrm>
              <a:off x="-447306" y="3705217"/>
              <a:ext cx="1511186" cy="3683077"/>
              <a:chOff x="-447306" y="3705217"/>
              <a:chExt cx="1511186" cy="3683077"/>
            </a:xfrm>
          </p:grpSpPr>
          <p:sp>
            <p:nvSpPr>
              <p:cNvPr id="549" name="Google Shape;549;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0" name="Google Shape;550;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1" name="Google Shape;551;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2" name="Google Shape;552;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3" name="Google Shape;553;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4" name="Google Shape;554;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5" name="Google Shape;555;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6" name="Google Shape;556;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7" name="Google Shape;557;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8" name="Google Shape;558;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9" name="Google Shape;559;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0" name="Google Shape;560;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1" name="Google Shape;561;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2" name="Google Shape;562;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63" name="Google Shape;563;p10"/>
            <p:cNvGrpSpPr/>
            <p:nvPr/>
          </p:nvGrpSpPr>
          <p:grpSpPr>
            <a:xfrm>
              <a:off x="-131202" y="3705284"/>
              <a:ext cx="1190013" cy="3304167"/>
              <a:chOff x="-131202" y="3705284"/>
              <a:chExt cx="1190013" cy="3304167"/>
            </a:xfrm>
          </p:grpSpPr>
          <p:sp>
            <p:nvSpPr>
              <p:cNvPr id="564" name="Google Shape;564;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5" name="Google Shape;565;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6" name="Google Shape;566;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7" name="Google Shape;567;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8" name="Google Shape;568;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9" name="Google Shape;569;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0" name="Google Shape;570;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1" name="Google Shape;571;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2" name="Google Shape;572;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3" name="Google Shape;573;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4" name="Google Shape;574;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5" name="Google Shape;575;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6" name="Google Shape;576;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7" name="Google Shape;577;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8" name="Google Shape;578;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37"/>
          <p:cNvSpPr txBox="1">
            <a:spLocks noGrp="1"/>
          </p:cNvSpPr>
          <p:nvPr>
            <p:ph type="title"/>
          </p:nvPr>
        </p:nvSpPr>
        <p:spPr>
          <a:xfrm>
            <a:off x="778800" y="1817400"/>
            <a:ext cx="7586400" cy="150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MECANOSCRIT DEL SEGON ORIGEN</a:t>
            </a:r>
            <a:endParaRPr sz="5000"/>
          </a:p>
        </p:txBody>
      </p:sp>
      <p:sp>
        <p:nvSpPr>
          <p:cNvPr id="1989" name="Google Shape;1989;p37"/>
          <p:cNvSpPr txBox="1">
            <a:spLocks noGrp="1"/>
          </p:cNvSpPr>
          <p:nvPr>
            <p:ph type="subTitle" idx="1"/>
          </p:nvPr>
        </p:nvSpPr>
        <p:spPr>
          <a:xfrm>
            <a:off x="2195100" y="3623250"/>
            <a:ext cx="4753800" cy="498000"/>
          </a:xfrm>
          <a:prstGeom prst="rect">
            <a:avLst/>
          </a:prstGeom>
        </p:spPr>
        <p:txBody>
          <a:bodyPr spcFirstLastPara="1" wrap="square" lIns="91425" tIns="45700" rIns="91425" bIns="45700" anchor="ctr" anchorCtr="0">
            <a:noAutofit/>
          </a:bodyPr>
          <a:lstStyle/>
          <a:p>
            <a:pPr marL="0" lvl="0" indent="0" algn="ctr" rtl="0">
              <a:spcBef>
                <a:spcPts val="1000"/>
              </a:spcBef>
              <a:spcAft>
                <a:spcPts val="1600"/>
              </a:spcAft>
              <a:buNone/>
            </a:pPr>
            <a:r>
              <a:rPr lang="en" sz="2000"/>
              <a:t>Marina Vílchez, Paola Cuadrado i Aina Carranza</a:t>
            </a:r>
            <a:endParaRPr sz="2000"/>
          </a:p>
        </p:txBody>
      </p:sp>
      <p:sp>
        <p:nvSpPr>
          <p:cNvPr id="1990" name="Google Shape;1990;p37"/>
          <p:cNvSpPr/>
          <p:nvPr/>
        </p:nvSpPr>
        <p:spPr>
          <a:xfrm rot="-3481752" flipH="1">
            <a:off x="-1964176" y="-322478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38"/>
          <p:cNvSpPr/>
          <p:nvPr/>
        </p:nvSpPr>
        <p:spPr>
          <a:xfrm>
            <a:off x="1014039" y="2080703"/>
            <a:ext cx="731540" cy="621819"/>
          </a:xfrm>
          <a:custGeom>
            <a:avLst/>
            <a:gdLst/>
            <a:ahLst/>
            <a:cxnLst/>
            <a:rect l="l" t="t" r="r" b="b"/>
            <a:pathLst>
              <a:path w="1009020" h="857682" extrusionOk="0">
                <a:moveTo>
                  <a:pt x="105127" y="773623"/>
                </a:moveTo>
                <a:cubicBezTo>
                  <a:pt x="2753" y="704507"/>
                  <a:pt x="-31609" y="545737"/>
                  <a:pt x="32296" y="437331"/>
                </a:cubicBezTo>
                <a:cubicBezTo>
                  <a:pt x="50058" y="407238"/>
                  <a:pt x="73978" y="381074"/>
                  <a:pt x="88347" y="349016"/>
                </a:cubicBezTo>
                <a:cubicBezTo>
                  <a:pt x="123335" y="271060"/>
                  <a:pt x="96112" y="171226"/>
                  <a:pt x="141275" y="99164"/>
                </a:cubicBezTo>
                <a:cubicBezTo>
                  <a:pt x="168497" y="55855"/>
                  <a:pt x="217497" y="31923"/>
                  <a:pt x="266497" y="23619"/>
                </a:cubicBezTo>
                <a:cubicBezTo>
                  <a:pt x="315497" y="15403"/>
                  <a:pt x="365479" y="20582"/>
                  <a:pt x="415014" y="23619"/>
                </a:cubicBezTo>
                <a:cubicBezTo>
                  <a:pt x="494807" y="28440"/>
                  <a:pt x="575224" y="27190"/>
                  <a:pt x="654035" y="13349"/>
                </a:cubicBezTo>
                <a:cubicBezTo>
                  <a:pt x="702499" y="4777"/>
                  <a:pt x="753017" y="-8350"/>
                  <a:pt x="799785" y="7277"/>
                </a:cubicBezTo>
                <a:cubicBezTo>
                  <a:pt x="867796" y="29959"/>
                  <a:pt x="905015" y="104522"/>
                  <a:pt x="932773" y="173191"/>
                </a:cubicBezTo>
                <a:cubicBezTo>
                  <a:pt x="979006" y="287312"/>
                  <a:pt x="1019705" y="409470"/>
                  <a:pt x="1006496" y="532700"/>
                </a:cubicBezTo>
                <a:cubicBezTo>
                  <a:pt x="993287" y="655930"/>
                  <a:pt x="911174" y="779070"/>
                  <a:pt x="793805" y="797644"/>
                </a:cubicBezTo>
                <a:cubicBezTo>
                  <a:pt x="754445" y="803805"/>
                  <a:pt x="714102" y="798180"/>
                  <a:pt x="674652" y="803805"/>
                </a:cubicBezTo>
                <a:cubicBezTo>
                  <a:pt x="600304" y="814342"/>
                  <a:pt x="531668" y="864349"/>
                  <a:pt x="456963" y="856937"/>
                </a:cubicBezTo>
                <a:cubicBezTo>
                  <a:pt x="409124" y="852204"/>
                  <a:pt x="366550" y="824433"/>
                  <a:pt x="327457" y="795322"/>
                </a:cubicBezTo>
                <a:cubicBezTo>
                  <a:pt x="289524" y="767015"/>
                  <a:pt x="243113" y="735136"/>
                  <a:pt x="200003" y="753531"/>
                </a:cubicBezTo>
                <a:cubicBezTo>
                  <a:pt x="188757" y="758353"/>
                  <a:pt x="178672" y="766301"/>
                  <a:pt x="166801" y="769069"/>
                </a:cubicBezTo>
                <a:cubicBezTo>
                  <a:pt x="139132" y="775320"/>
                  <a:pt x="106377" y="752102"/>
                  <a:pt x="84152" y="77040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6" name="Google Shape;1996;p38"/>
          <p:cNvSpPr/>
          <p:nvPr/>
        </p:nvSpPr>
        <p:spPr>
          <a:xfrm>
            <a:off x="4996013" y="3159733"/>
            <a:ext cx="687096" cy="882153"/>
          </a:xfrm>
          <a:custGeom>
            <a:avLst/>
            <a:gdLst/>
            <a:ahLst/>
            <a:cxnLst/>
            <a:rect l="l" t="t" r="r" b="b"/>
            <a:pathLst>
              <a:path w="947718" h="1216763" extrusionOk="0">
                <a:moveTo>
                  <a:pt x="881620" y="861301"/>
                </a:moveTo>
                <a:cubicBezTo>
                  <a:pt x="867428" y="764682"/>
                  <a:pt x="775944" y="668420"/>
                  <a:pt x="824766" y="583766"/>
                </a:cubicBezTo>
                <a:cubicBezTo>
                  <a:pt x="855915" y="529742"/>
                  <a:pt x="935975" y="507953"/>
                  <a:pt x="946596" y="446428"/>
                </a:cubicBezTo>
                <a:cubicBezTo>
                  <a:pt x="950166" y="425978"/>
                  <a:pt x="944633" y="405083"/>
                  <a:pt x="938207" y="385348"/>
                </a:cubicBezTo>
                <a:cubicBezTo>
                  <a:pt x="915269" y="315161"/>
                  <a:pt x="876889" y="246760"/>
                  <a:pt x="815037" y="206487"/>
                </a:cubicBezTo>
                <a:cubicBezTo>
                  <a:pt x="768447" y="176126"/>
                  <a:pt x="706594" y="166035"/>
                  <a:pt x="655184" y="183627"/>
                </a:cubicBezTo>
                <a:cubicBezTo>
                  <a:pt x="576552" y="141479"/>
                  <a:pt x="512200" y="73524"/>
                  <a:pt x="431516" y="34233"/>
                </a:cubicBezTo>
                <a:cubicBezTo>
                  <a:pt x="332444" y="-14076"/>
                  <a:pt x="207668" y="-12915"/>
                  <a:pt x="116094" y="48342"/>
                </a:cubicBezTo>
                <a:cubicBezTo>
                  <a:pt x="24520" y="109689"/>
                  <a:pt x="-24390" y="233454"/>
                  <a:pt x="12204" y="337485"/>
                </a:cubicBezTo>
                <a:cubicBezTo>
                  <a:pt x="48441" y="440445"/>
                  <a:pt x="156704" y="513400"/>
                  <a:pt x="167326" y="621985"/>
                </a:cubicBezTo>
                <a:cubicBezTo>
                  <a:pt x="173663" y="686368"/>
                  <a:pt x="143406" y="748072"/>
                  <a:pt x="132160" y="811830"/>
                </a:cubicBezTo>
                <a:cubicBezTo>
                  <a:pt x="103064" y="977030"/>
                  <a:pt x="218825" y="1150980"/>
                  <a:pt x="379035" y="1200718"/>
                </a:cubicBezTo>
                <a:cubicBezTo>
                  <a:pt x="539155" y="1250457"/>
                  <a:pt x="724891" y="1180626"/>
                  <a:pt x="824409" y="1045610"/>
                </a:cubicBezTo>
                <a:cubicBezTo>
                  <a:pt x="863501" y="992478"/>
                  <a:pt x="891170" y="926666"/>
                  <a:pt x="881620" y="8613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7" name="Google Shape;1997;p38"/>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ÍNDEX</a:t>
            </a:r>
            <a:endParaRPr sz="3000"/>
          </a:p>
        </p:txBody>
      </p:sp>
      <p:sp>
        <p:nvSpPr>
          <p:cNvPr id="1998" name="Google Shape;1998;p38"/>
          <p:cNvSpPr txBox="1">
            <a:spLocks noGrp="1"/>
          </p:cNvSpPr>
          <p:nvPr>
            <p:ph type="title"/>
          </p:nvPr>
        </p:nvSpPr>
        <p:spPr>
          <a:xfrm>
            <a:off x="713225" y="1724750"/>
            <a:ext cx="1317600" cy="9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01</a:t>
            </a:r>
            <a:endParaRPr/>
          </a:p>
        </p:txBody>
      </p:sp>
      <p:sp>
        <p:nvSpPr>
          <p:cNvPr id="1999" name="Google Shape;1999;p38"/>
          <p:cNvSpPr txBox="1">
            <a:spLocks noGrp="1"/>
          </p:cNvSpPr>
          <p:nvPr>
            <p:ph type="subTitle" idx="1"/>
          </p:nvPr>
        </p:nvSpPr>
        <p:spPr>
          <a:xfrm>
            <a:off x="2080900" y="2165575"/>
            <a:ext cx="2171100" cy="428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CITA DEL LLIBRE</a:t>
            </a:r>
            <a:endParaRPr sz="2000"/>
          </a:p>
        </p:txBody>
      </p:sp>
      <p:sp>
        <p:nvSpPr>
          <p:cNvPr id="2000" name="Google Shape;2000;p38"/>
          <p:cNvSpPr txBox="1">
            <a:spLocks noGrp="1"/>
          </p:cNvSpPr>
          <p:nvPr>
            <p:ph type="subTitle" idx="3"/>
          </p:nvPr>
        </p:nvSpPr>
        <p:spPr>
          <a:xfrm>
            <a:off x="2080900" y="3222703"/>
            <a:ext cx="2171100" cy="428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RESSENYA</a:t>
            </a:r>
            <a:endParaRPr/>
          </a:p>
        </p:txBody>
      </p:sp>
      <p:sp>
        <p:nvSpPr>
          <p:cNvPr id="2001" name="Google Shape;2001;p38"/>
          <p:cNvSpPr txBox="1">
            <a:spLocks noGrp="1"/>
          </p:cNvSpPr>
          <p:nvPr>
            <p:ph type="title" idx="4"/>
          </p:nvPr>
        </p:nvSpPr>
        <p:spPr>
          <a:xfrm>
            <a:off x="713275" y="2858075"/>
            <a:ext cx="1317600" cy="9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03</a:t>
            </a:r>
            <a:endParaRPr/>
          </a:p>
        </p:txBody>
      </p:sp>
      <p:sp>
        <p:nvSpPr>
          <p:cNvPr id="2002" name="Google Shape;2002;p38"/>
          <p:cNvSpPr txBox="1">
            <a:spLocks noGrp="1"/>
          </p:cNvSpPr>
          <p:nvPr>
            <p:ph type="subTitle" idx="6"/>
          </p:nvPr>
        </p:nvSpPr>
        <p:spPr>
          <a:xfrm>
            <a:off x="5762400" y="2089375"/>
            <a:ext cx="2171100" cy="428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ARGUMENT</a:t>
            </a:r>
            <a:endParaRPr sz="2000"/>
          </a:p>
        </p:txBody>
      </p:sp>
      <p:sp>
        <p:nvSpPr>
          <p:cNvPr id="2003" name="Google Shape;2003;p38"/>
          <p:cNvSpPr txBox="1">
            <a:spLocks noGrp="1"/>
          </p:cNvSpPr>
          <p:nvPr>
            <p:ph type="title" idx="7"/>
          </p:nvPr>
        </p:nvSpPr>
        <p:spPr>
          <a:xfrm>
            <a:off x="4394775" y="1715713"/>
            <a:ext cx="1317600" cy="9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02</a:t>
            </a:r>
            <a:endParaRPr/>
          </a:p>
        </p:txBody>
      </p:sp>
      <p:sp>
        <p:nvSpPr>
          <p:cNvPr id="2004" name="Google Shape;2004;p38"/>
          <p:cNvSpPr txBox="1">
            <a:spLocks noGrp="1"/>
          </p:cNvSpPr>
          <p:nvPr>
            <p:ph type="subTitle" idx="9"/>
          </p:nvPr>
        </p:nvSpPr>
        <p:spPr>
          <a:xfrm>
            <a:off x="5762400" y="3222703"/>
            <a:ext cx="2171100" cy="428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INFORMACIÓ EXTRA</a:t>
            </a:r>
            <a:endParaRPr/>
          </a:p>
        </p:txBody>
      </p:sp>
      <p:sp>
        <p:nvSpPr>
          <p:cNvPr id="2005" name="Google Shape;2005;p38"/>
          <p:cNvSpPr txBox="1">
            <a:spLocks noGrp="1"/>
          </p:cNvSpPr>
          <p:nvPr>
            <p:ph type="title" idx="13"/>
          </p:nvPr>
        </p:nvSpPr>
        <p:spPr>
          <a:xfrm>
            <a:off x="4394775" y="2858075"/>
            <a:ext cx="1317600" cy="9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9"/>
        <p:cNvGrpSpPr/>
        <p:nvPr/>
      </p:nvGrpSpPr>
      <p:grpSpPr>
        <a:xfrm>
          <a:off x="0" y="0"/>
          <a:ext cx="0" cy="0"/>
          <a:chOff x="0" y="0"/>
          <a:chExt cx="0" cy="0"/>
        </a:xfrm>
      </p:grpSpPr>
      <p:sp>
        <p:nvSpPr>
          <p:cNvPr id="2010" name="Google Shape;2010;p39"/>
          <p:cNvSpPr txBox="1">
            <a:spLocks noGrp="1"/>
          </p:cNvSpPr>
          <p:nvPr>
            <p:ph type="title"/>
          </p:nvPr>
        </p:nvSpPr>
        <p:spPr>
          <a:xfrm>
            <a:off x="1097550" y="1678050"/>
            <a:ext cx="6948900" cy="5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CITA DEL LLIBRE</a:t>
            </a:r>
            <a:endParaRPr sz="6000"/>
          </a:p>
        </p:txBody>
      </p:sp>
      <p:sp>
        <p:nvSpPr>
          <p:cNvPr id="2011" name="Google Shape;2011;p39"/>
          <p:cNvSpPr txBox="1">
            <a:spLocks noGrp="1"/>
          </p:cNvSpPr>
          <p:nvPr>
            <p:ph type="title" idx="2"/>
          </p:nvPr>
        </p:nvSpPr>
        <p:spPr>
          <a:xfrm>
            <a:off x="1997700" y="2694375"/>
            <a:ext cx="5148600" cy="46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DE PEDROLO, Manuel, </a:t>
            </a:r>
            <a:r>
              <a:rPr lang="en" sz="2000" i="1"/>
              <a:t>Mecanoscrit del segon origen, </a:t>
            </a:r>
            <a:r>
              <a:rPr lang="en" sz="2000"/>
              <a:t>Barcelona, 2006, Edicions 62, 15</a:t>
            </a:r>
            <a:endParaRPr sz="2000"/>
          </a:p>
        </p:txBody>
      </p:sp>
      <p:pic>
        <p:nvPicPr>
          <p:cNvPr id="2012" name="Google Shape;2012;p39"/>
          <p:cNvPicPr preferRelativeResize="0"/>
          <p:nvPr/>
        </p:nvPicPr>
        <p:blipFill>
          <a:blip r:embed="rId3">
            <a:alphaModFix/>
          </a:blip>
          <a:stretch>
            <a:fillRect/>
          </a:stretch>
        </p:blipFill>
        <p:spPr>
          <a:xfrm>
            <a:off x="152400" y="2419350"/>
            <a:ext cx="1692900" cy="25532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0"/>
          <p:cNvSpPr txBox="1">
            <a:spLocks noGrp="1"/>
          </p:cNvSpPr>
          <p:nvPr>
            <p:ph type="title" idx="2"/>
          </p:nvPr>
        </p:nvSpPr>
        <p:spPr>
          <a:xfrm>
            <a:off x="694200" y="2269900"/>
            <a:ext cx="2798100"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ARGUMENT</a:t>
            </a:r>
            <a:endParaRPr sz="3600"/>
          </a:p>
        </p:txBody>
      </p:sp>
      <p:sp>
        <p:nvSpPr>
          <p:cNvPr id="2018" name="Google Shape;2018;p40"/>
          <p:cNvSpPr txBox="1">
            <a:spLocks noGrp="1"/>
          </p:cNvSpPr>
          <p:nvPr>
            <p:ph type="title"/>
          </p:nvPr>
        </p:nvSpPr>
        <p:spPr>
          <a:xfrm>
            <a:off x="3917500" y="61650"/>
            <a:ext cx="4984200" cy="5020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sz="1500" b="1">
                <a:solidFill>
                  <a:srgbClr val="222222"/>
                </a:solidFill>
                <a:highlight>
                  <a:schemeClr val="lt1"/>
                </a:highlight>
                <a:latin typeface="Overpass"/>
                <a:ea typeface="Overpass"/>
                <a:cs typeface="Overpass"/>
                <a:sym typeface="Overpass"/>
              </a:rPr>
              <a:t>Aquesta història comença quan l'Alba es va trobar a uns nens barallant-se amb en Dídac. Un atac extraterrestre fa que la Terra quedi despoblada, però gràcies al fet que l'Alba i en Dídac es llancen a l'aigua són els únics supervivents. Com que van veure que en aquell poble no podien viure, van agafar tot el que podrien necessitar i es van dirigir cap al bosc. Quan l’Alba ja tenia divuit anys En Dídac i l’Alba van tenir un nen i el van anomenar Mar. En Dídac va morir i l’Alba va concloure que quan en Mar fos una mica més gran haurien de tenir un fill per tal de repoblar la Terra.</a:t>
            </a:r>
            <a:endParaRPr sz="1500" b="1">
              <a:solidFill>
                <a:srgbClr val="222222"/>
              </a:solidFill>
              <a:highlight>
                <a:schemeClr val="lt1"/>
              </a:highlight>
              <a:latin typeface="Overpass"/>
              <a:ea typeface="Overpass"/>
              <a:cs typeface="Overpass"/>
              <a:sym typeface="Overpass"/>
            </a:endParaRPr>
          </a:p>
          <a:p>
            <a:pPr marL="0" lvl="0" indent="0" algn="l" rtl="0">
              <a:lnSpc>
                <a:spcPct val="150000"/>
              </a:lnSpc>
              <a:spcBef>
                <a:spcPts val="0"/>
              </a:spcBef>
              <a:spcAft>
                <a:spcPts val="0"/>
              </a:spcAft>
              <a:buNone/>
            </a:pPr>
            <a:endParaRPr sz="1200">
              <a:solidFill>
                <a:srgbClr val="000000"/>
              </a:solidFill>
              <a:latin typeface="Georgia"/>
              <a:ea typeface="Georgia"/>
              <a:cs typeface="Georgia"/>
              <a:sym typeface="Georgia"/>
            </a:endParaRPr>
          </a:p>
          <a:p>
            <a:pPr marL="0" lvl="0" indent="0" algn="l" rtl="0">
              <a:spcBef>
                <a:spcPts val="0"/>
              </a:spcBef>
              <a:spcAft>
                <a:spcPts val="0"/>
              </a:spcAft>
              <a:buNone/>
            </a:pPr>
            <a:endParaRPr sz="1200">
              <a:solidFill>
                <a:srgbClr val="222222"/>
              </a:solidFill>
              <a:highlight>
                <a:srgbClr val="FFFFFF"/>
              </a:highlight>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1"/>
          <p:cNvSpPr txBox="1">
            <a:spLocks noGrp="1"/>
          </p:cNvSpPr>
          <p:nvPr>
            <p:ph type="subTitle" idx="1"/>
          </p:nvPr>
        </p:nvSpPr>
        <p:spPr>
          <a:xfrm>
            <a:off x="713250" y="1112100"/>
            <a:ext cx="7717500" cy="36138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El </a:t>
            </a:r>
            <a:r>
              <a:rPr lang="en" i="1">
                <a:solidFill>
                  <a:srgbClr val="000000"/>
                </a:solidFill>
                <a:latin typeface="Open Sans"/>
                <a:ea typeface="Open Sans"/>
                <a:cs typeface="Open Sans"/>
                <a:sym typeface="Open Sans"/>
              </a:rPr>
              <a:t>Mecanoscrit del segon origen </a:t>
            </a:r>
            <a:r>
              <a:rPr lang="en">
                <a:solidFill>
                  <a:srgbClr val="000000"/>
                </a:solidFill>
                <a:latin typeface="Open Sans"/>
                <a:ea typeface="Open Sans"/>
                <a:cs typeface="Open Sans"/>
                <a:sym typeface="Open Sans"/>
              </a:rPr>
              <a:t>ens ha semblat una novel·la impactant. Hi ha conceptes i girs de la història importants, a part és com tornar als orígens de la població.</a:t>
            </a:r>
            <a:endParaRPr>
              <a:solidFill>
                <a:srgbClr val="000000"/>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En aquest relat destaquen dos personatges: l'Alba i en Dídac, dos nens que viuran un seguit d'aventures i hauran de repoblar el món.</a:t>
            </a:r>
            <a:endParaRPr>
              <a:solidFill>
                <a:srgbClr val="000000"/>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A nosaltres el que més ens ha captivat ha sigut la manera en la qual el narrador descriu els personatges, perquè ens ha afavorit a l'hora d'imaginar-los i d'aquesta manera poder seguir amb facilitat la novel·la.</a:t>
            </a:r>
            <a:endParaRPr>
              <a:solidFill>
                <a:srgbClr val="000000"/>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Per altra banda, el que no ens ha agradat tant ha estat que el començament del relat és bastant complex d'entendre. Aleshores perds en segons quins moments el fil de la història.</a:t>
            </a:r>
            <a:endParaRPr>
              <a:solidFill>
                <a:srgbClr val="000000"/>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A continuació parlarem del final. Ens ha semblat original i no ens ho esperàvem. Per tant, no canviaríem cap contingut.</a:t>
            </a:r>
            <a:endParaRPr>
              <a:solidFill>
                <a:srgbClr val="000000"/>
              </a:solidFill>
              <a:latin typeface="Open Sans"/>
              <a:ea typeface="Open Sans"/>
              <a:cs typeface="Open Sans"/>
              <a:sym typeface="Open Sans"/>
            </a:endParaRPr>
          </a:p>
          <a:p>
            <a:pPr marL="0" lvl="0" indent="0" algn="just"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
                <a:solidFill>
                  <a:srgbClr val="000000"/>
                </a:solidFill>
                <a:latin typeface="Open Sans"/>
                <a:ea typeface="Open Sans"/>
                <a:cs typeface="Open Sans"/>
                <a:sym typeface="Open Sans"/>
              </a:rPr>
              <a:t>Finalment, volem recomanar aquesta novel·la a aquelles persones a les quals els agradi llegir i tinguin molta paciència.</a:t>
            </a:r>
            <a:endParaRPr sz="1300">
              <a:solidFill>
                <a:srgbClr val="000000"/>
              </a:solidFill>
              <a:latin typeface="Open Sans"/>
              <a:ea typeface="Open Sans"/>
              <a:cs typeface="Open Sans"/>
              <a:sym typeface="Open Sans"/>
            </a:endParaRPr>
          </a:p>
        </p:txBody>
      </p:sp>
      <p:sp>
        <p:nvSpPr>
          <p:cNvPr id="2024" name="Google Shape;2024;p4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RESSENYA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8"/>
        <p:cNvGrpSpPr/>
        <p:nvPr/>
      </p:nvGrpSpPr>
      <p:grpSpPr>
        <a:xfrm>
          <a:off x="0" y="0"/>
          <a:ext cx="0" cy="0"/>
          <a:chOff x="0" y="0"/>
          <a:chExt cx="0" cy="0"/>
        </a:xfrm>
      </p:grpSpPr>
      <p:sp>
        <p:nvSpPr>
          <p:cNvPr id="2029" name="Google Shape;2029;p42"/>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ALBA</a:t>
            </a:r>
            <a:endParaRPr/>
          </a:p>
        </p:txBody>
      </p:sp>
      <p:sp>
        <p:nvSpPr>
          <p:cNvPr id="2030" name="Google Shape;2030;p42"/>
          <p:cNvSpPr txBox="1">
            <a:spLocks noGrp="1"/>
          </p:cNvSpPr>
          <p:nvPr>
            <p:ph type="subTitle" idx="1"/>
          </p:nvPr>
        </p:nvSpPr>
        <p:spPr>
          <a:xfrm>
            <a:off x="892075" y="2073663"/>
            <a:ext cx="3990900" cy="168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t>Generosa </a:t>
            </a:r>
            <a:endParaRPr/>
          </a:p>
          <a:p>
            <a:pPr marL="457200" lvl="0" indent="-342900" algn="l" rtl="0">
              <a:spcBef>
                <a:spcPts val="0"/>
              </a:spcBef>
              <a:spcAft>
                <a:spcPts val="0"/>
              </a:spcAft>
              <a:buClr>
                <a:schemeClr val="dk1"/>
              </a:buClr>
              <a:buSzPts val="1800"/>
              <a:buChar char="●"/>
            </a:pPr>
            <a:r>
              <a:rPr lang="en"/>
              <a:t>La mare de la humanitat de l’any 6000</a:t>
            </a:r>
            <a:endParaRPr/>
          </a:p>
          <a:p>
            <a:pPr marL="457200" lvl="0" indent="-342900" algn="l" rtl="0">
              <a:spcBef>
                <a:spcPts val="0"/>
              </a:spcBef>
              <a:spcAft>
                <a:spcPts val="0"/>
              </a:spcAft>
              <a:buClr>
                <a:schemeClr val="dk1"/>
              </a:buClr>
              <a:buSzPts val="1800"/>
              <a:buChar char="●"/>
            </a:pPr>
            <a:r>
              <a:rPr lang="en"/>
              <a:t>Alba= inici </a:t>
            </a:r>
            <a:endParaRPr/>
          </a:p>
          <a:p>
            <a:pPr marL="457200" lvl="0" indent="-342900" algn="l" rtl="0">
              <a:spcBef>
                <a:spcPts val="0"/>
              </a:spcBef>
              <a:spcAft>
                <a:spcPts val="0"/>
              </a:spcAft>
              <a:buClr>
                <a:schemeClr val="dk1"/>
              </a:buClr>
              <a:buSzPts val="1800"/>
              <a:buChar char="●"/>
            </a:pPr>
            <a:r>
              <a:rPr lang="en"/>
              <a:t>Catorze anys </a:t>
            </a:r>
            <a:endParaRPr/>
          </a:p>
          <a:p>
            <a:pPr marL="457200" lvl="0" indent="-342900" algn="l" rtl="0">
              <a:spcBef>
                <a:spcPts val="0"/>
              </a:spcBef>
              <a:spcAft>
                <a:spcPts val="0"/>
              </a:spcAft>
              <a:buClr>
                <a:schemeClr val="dk1"/>
              </a:buClr>
              <a:buSzPts val="1800"/>
              <a:buChar char="●"/>
            </a:pPr>
            <a:r>
              <a:rPr lang="en"/>
              <a:t>La nova Eva</a:t>
            </a:r>
            <a:endParaRPr/>
          </a:p>
        </p:txBody>
      </p:sp>
      <p:sp>
        <p:nvSpPr>
          <p:cNvPr id="2031" name="Google Shape;2031;p42"/>
          <p:cNvSpPr/>
          <p:nvPr/>
        </p:nvSpPr>
        <p:spPr>
          <a:xfrm>
            <a:off x="6555567" y="-1594282"/>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2" name="Google Shape;2032;p42"/>
          <p:cNvGrpSpPr/>
          <p:nvPr/>
        </p:nvGrpSpPr>
        <p:grpSpPr>
          <a:xfrm>
            <a:off x="3579750" y="-283462"/>
            <a:ext cx="2064083" cy="1321209"/>
            <a:chOff x="4904410" y="-93166"/>
            <a:chExt cx="2772069" cy="1774388"/>
          </a:xfrm>
        </p:grpSpPr>
        <p:grpSp>
          <p:nvGrpSpPr>
            <p:cNvPr id="2033" name="Google Shape;2033;p42"/>
            <p:cNvGrpSpPr/>
            <p:nvPr/>
          </p:nvGrpSpPr>
          <p:grpSpPr>
            <a:xfrm>
              <a:off x="5444644" y="1344066"/>
              <a:ext cx="204200" cy="337156"/>
              <a:chOff x="5444644" y="1344066"/>
              <a:chExt cx="204200" cy="337156"/>
            </a:xfrm>
          </p:grpSpPr>
          <p:sp>
            <p:nvSpPr>
              <p:cNvPr id="2034" name="Google Shape;2034;p42"/>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5" name="Google Shape;2035;p42"/>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6" name="Google Shape;2036;p42"/>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7" name="Google Shape;2037;p42"/>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8" name="Google Shape;2038;p42"/>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39" name="Google Shape;2039;p42"/>
            <p:cNvGrpSpPr/>
            <p:nvPr/>
          </p:nvGrpSpPr>
          <p:grpSpPr>
            <a:xfrm>
              <a:off x="7451079" y="-93166"/>
              <a:ext cx="225400" cy="319115"/>
              <a:chOff x="7451079" y="-93166"/>
              <a:chExt cx="225400" cy="319115"/>
            </a:xfrm>
          </p:grpSpPr>
          <p:sp>
            <p:nvSpPr>
              <p:cNvPr id="2040" name="Google Shape;2040;p42"/>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1" name="Google Shape;2041;p42"/>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2" name="Google Shape;2042;p42"/>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3" name="Google Shape;2043;p42"/>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44" name="Google Shape;2044;p42"/>
            <p:cNvGrpSpPr/>
            <p:nvPr/>
          </p:nvGrpSpPr>
          <p:grpSpPr>
            <a:xfrm>
              <a:off x="4904410" y="840123"/>
              <a:ext cx="223041" cy="271285"/>
              <a:chOff x="4904410" y="840123"/>
              <a:chExt cx="223041" cy="271285"/>
            </a:xfrm>
          </p:grpSpPr>
          <p:grpSp>
            <p:nvGrpSpPr>
              <p:cNvPr id="2045" name="Google Shape;2045;p42"/>
              <p:cNvGrpSpPr/>
              <p:nvPr/>
            </p:nvGrpSpPr>
            <p:grpSpPr>
              <a:xfrm>
                <a:off x="4904410" y="939489"/>
                <a:ext cx="51224" cy="58681"/>
                <a:chOff x="4904410" y="939489"/>
                <a:chExt cx="51224" cy="58681"/>
              </a:xfrm>
            </p:grpSpPr>
            <p:sp>
              <p:nvSpPr>
                <p:cNvPr id="2046" name="Google Shape;2046;p42"/>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7" name="Google Shape;2047;p42"/>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048" name="Google Shape;2048;p42"/>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9" name="Google Shape;2049;p42"/>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0" name="Google Shape;2050;p42"/>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1" name="Google Shape;2051;p42"/>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2" name="Google Shape;2052;p42"/>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053" name="Google Shape;2053;p42"/>
          <p:cNvGrpSpPr/>
          <p:nvPr/>
        </p:nvGrpSpPr>
        <p:grpSpPr>
          <a:xfrm>
            <a:off x="3608513" y="4248461"/>
            <a:ext cx="267419" cy="479056"/>
            <a:chOff x="748215" y="3781727"/>
            <a:chExt cx="359145" cy="643374"/>
          </a:xfrm>
        </p:grpSpPr>
        <p:sp>
          <p:nvSpPr>
            <p:cNvPr id="2054" name="Google Shape;2054;p42"/>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5" name="Google Shape;2055;p42"/>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6" name="Google Shape;2056;p42"/>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7" name="Google Shape;2057;p42"/>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8" name="Google Shape;2058;p42"/>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9" name="Google Shape;2059;p42"/>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0" name="Google Shape;2060;p42"/>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1" name="Google Shape;2061;p42"/>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2" name="Google Shape;2062;p42"/>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63" name="Google Shape;2063;p42"/>
          <p:cNvGrpSpPr/>
          <p:nvPr/>
        </p:nvGrpSpPr>
        <p:grpSpPr>
          <a:xfrm>
            <a:off x="2684610" y="-214093"/>
            <a:ext cx="405852" cy="565036"/>
            <a:chOff x="3594258" y="163138"/>
            <a:chExt cx="545060" cy="758845"/>
          </a:xfrm>
        </p:grpSpPr>
        <p:grpSp>
          <p:nvGrpSpPr>
            <p:cNvPr id="2064" name="Google Shape;2064;p42"/>
            <p:cNvGrpSpPr/>
            <p:nvPr/>
          </p:nvGrpSpPr>
          <p:grpSpPr>
            <a:xfrm>
              <a:off x="3617910" y="518450"/>
              <a:ext cx="260999" cy="403533"/>
              <a:chOff x="3617910" y="518450"/>
              <a:chExt cx="260999" cy="403533"/>
            </a:xfrm>
          </p:grpSpPr>
          <p:sp>
            <p:nvSpPr>
              <p:cNvPr id="2065" name="Google Shape;2065;p42"/>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6" name="Google Shape;2066;p42"/>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7" name="Google Shape;2067;p42"/>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8" name="Google Shape;2068;p42"/>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69" name="Google Shape;2069;p42"/>
            <p:cNvGrpSpPr/>
            <p:nvPr/>
          </p:nvGrpSpPr>
          <p:grpSpPr>
            <a:xfrm>
              <a:off x="3878351" y="317086"/>
              <a:ext cx="260967" cy="403549"/>
              <a:chOff x="3878351" y="317086"/>
              <a:chExt cx="260967" cy="403549"/>
            </a:xfrm>
          </p:grpSpPr>
          <p:sp>
            <p:nvSpPr>
              <p:cNvPr id="2070" name="Google Shape;2070;p42"/>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1" name="Google Shape;2071;p42"/>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2" name="Google Shape;2072;p42"/>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3" name="Google Shape;2073;p42"/>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74" name="Google Shape;2074;p42"/>
            <p:cNvGrpSpPr/>
            <p:nvPr/>
          </p:nvGrpSpPr>
          <p:grpSpPr>
            <a:xfrm>
              <a:off x="3594258" y="163138"/>
              <a:ext cx="260999" cy="403622"/>
              <a:chOff x="3594258" y="163138"/>
              <a:chExt cx="260999" cy="403622"/>
            </a:xfrm>
          </p:grpSpPr>
          <p:sp>
            <p:nvSpPr>
              <p:cNvPr id="2075" name="Google Shape;2075;p42"/>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6" name="Google Shape;2076;p42"/>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7" name="Google Shape;2077;p42"/>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8" name="Google Shape;2078;p42"/>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079" name="Google Shape;2079;p42"/>
          <p:cNvGrpSpPr/>
          <p:nvPr/>
        </p:nvGrpSpPr>
        <p:grpSpPr>
          <a:xfrm>
            <a:off x="7775130" y="3444863"/>
            <a:ext cx="1442594" cy="2000047"/>
            <a:chOff x="7103278" y="2422617"/>
            <a:chExt cx="1977782" cy="2742420"/>
          </a:xfrm>
        </p:grpSpPr>
        <p:sp>
          <p:nvSpPr>
            <p:cNvPr id="2080" name="Google Shape;2080;p42"/>
            <p:cNvSpPr/>
            <p:nvPr/>
          </p:nvSpPr>
          <p:spPr>
            <a:xfrm>
              <a:off x="7103278" y="3754398"/>
              <a:ext cx="1620862" cy="1337173"/>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081" name="Google Shape;2081;p42"/>
            <p:cNvGrpSpPr/>
            <p:nvPr/>
          </p:nvGrpSpPr>
          <p:grpSpPr>
            <a:xfrm>
              <a:off x="7499126" y="3527971"/>
              <a:ext cx="1099125" cy="1482809"/>
              <a:chOff x="10520119" y="5072374"/>
              <a:chExt cx="1476128" cy="1991417"/>
            </a:xfrm>
          </p:grpSpPr>
          <p:sp>
            <p:nvSpPr>
              <p:cNvPr id="2082" name="Google Shape;2082;p42"/>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3" name="Google Shape;2083;p42"/>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4" name="Google Shape;2084;p42"/>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085" name="Google Shape;2085;p42"/>
            <p:cNvGrpSpPr/>
            <p:nvPr/>
          </p:nvGrpSpPr>
          <p:grpSpPr>
            <a:xfrm>
              <a:off x="7955953" y="2422617"/>
              <a:ext cx="1125107" cy="2742420"/>
              <a:chOff x="11133639" y="3587881"/>
              <a:chExt cx="1511022" cy="3683078"/>
            </a:xfrm>
          </p:grpSpPr>
          <p:grpSp>
            <p:nvGrpSpPr>
              <p:cNvPr id="2086" name="Google Shape;2086;p42"/>
              <p:cNvGrpSpPr/>
              <p:nvPr/>
            </p:nvGrpSpPr>
            <p:grpSpPr>
              <a:xfrm>
                <a:off x="11133639" y="3587881"/>
                <a:ext cx="1511022" cy="3683078"/>
                <a:chOff x="11133639" y="3587881"/>
                <a:chExt cx="1511022" cy="3683078"/>
              </a:xfrm>
            </p:grpSpPr>
            <p:sp>
              <p:nvSpPr>
                <p:cNvPr id="2087" name="Google Shape;2087;p42"/>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8" name="Google Shape;2088;p42"/>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9" name="Google Shape;2089;p42"/>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0" name="Google Shape;2090;p42"/>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1" name="Google Shape;2091;p42"/>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2" name="Google Shape;2092;p42"/>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3" name="Google Shape;2093;p42"/>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4" name="Google Shape;2094;p42"/>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5" name="Google Shape;2095;p42"/>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6" name="Google Shape;2096;p42"/>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7" name="Google Shape;2097;p42"/>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8" name="Google Shape;2098;p42"/>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9" name="Google Shape;2099;p42"/>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0" name="Google Shape;2100;p42"/>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01" name="Google Shape;2101;p42"/>
              <p:cNvGrpSpPr/>
              <p:nvPr/>
            </p:nvGrpSpPr>
            <p:grpSpPr>
              <a:xfrm>
                <a:off x="11138632" y="3588037"/>
                <a:ext cx="1190014" cy="3304078"/>
                <a:chOff x="11138632" y="3588037"/>
                <a:chExt cx="1190014" cy="3304078"/>
              </a:xfrm>
            </p:grpSpPr>
            <p:sp>
              <p:nvSpPr>
                <p:cNvPr id="2102" name="Google Shape;2102;p42"/>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3" name="Google Shape;2103;p42"/>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4" name="Google Shape;2104;p42"/>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5" name="Google Shape;2105;p42"/>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6" name="Google Shape;2106;p42"/>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7" name="Google Shape;2107;p42"/>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8" name="Google Shape;2108;p42"/>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9" name="Google Shape;2109;p42"/>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0" name="Google Shape;2110;p42"/>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1" name="Google Shape;2111;p42"/>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2" name="Google Shape;2112;p42"/>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3" name="Google Shape;2113;p42"/>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4" name="Google Shape;2114;p42"/>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5" name="Google Shape;2115;p42"/>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6" name="Google Shape;2116;p42"/>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17" name="Google Shape;2117;p42"/>
            <p:cNvGrpSpPr/>
            <p:nvPr/>
          </p:nvGrpSpPr>
          <p:grpSpPr>
            <a:xfrm>
              <a:off x="7267427" y="4254297"/>
              <a:ext cx="622308" cy="627804"/>
              <a:chOff x="10208946" y="6047833"/>
              <a:chExt cx="835761" cy="843142"/>
            </a:xfrm>
          </p:grpSpPr>
          <p:sp>
            <p:nvSpPr>
              <p:cNvPr id="2118" name="Google Shape;2118;p42"/>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19" name="Google Shape;2119;p42"/>
              <p:cNvGrpSpPr/>
              <p:nvPr/>
            </p:nvGrpSpPr>
            <p:grpSpPr>
              <a:xfrm>
                <a:off x="10432938" y="6676902"/>
                <a:ext cx="312503" cy="166317"/>
                <a:chOff x="10432938" y="6676902"/>
                <a:chExt cx="312503" cy="166317"/>
              </a:xfrm>
            </p:grpSpPr>
            <p:sp>
              <p:nvSpPr>
                <p:cNvPr id="2120" name="Google Shape;2120;p42"/>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1" name="Google Shape;2121;p42"/>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2" name="Google Shape;2122;p42"/>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3" name="Google Shape;2123;p42"/>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4" name="Google Shape;2124;p42"/>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5" name="Google Shape;2125;p42"/>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6" name="Google Shape;2126;p42"/>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7" name="Google Shape;2127;p42"/>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8" name="Google Shape;2128;p42"/>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29" name="Google Shape;2129;p42"/>
              <p:cNvGrpSpPr/>
              <p:nvPr/>
            </p:nvGrpSpPr>
            <p:grpSpPr>
              <a:xfrm>
                <a:off x="10449644" y="6145067"/>
                <a:ext cx="229105" cy="159063"/>
                <a:chOff x="10449644" y="6145067"/>
                <a:chExt cx="229105" cy="159063"/>
              </a:xfrm>
            </p:grpSpPr>
            <p:sp>
              <p:nvSpPr>
                <p:cNvPr id="2130" name="Google Shape;2130;p42"/>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1" name="Google Shape;2131;p42"/>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2" name="Google Shape;2132;p42"/>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3" name="Google Shape;2133;p42"/>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4" name="Google Shape;2134;p42"/>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5" name="Google Shape;2135;p42"/>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6" name="Google Shape;2136;p42"/>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7" name="Google Shape;2137;p42"/>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38" name="Google Shape;2138;p42"/>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
        <p:nvSpPr>
          <p:cNvPr id="2139" name="Google Shape;2139;p42"/>
          <p:cNvSpPr/>
          <p:nvPr/>
        </p:nvSpPr>
        <p:spPr>
          <a:xfrm>
            <a:off x="4204593" y="-308701"/>
            <a:ext cx="959575" cy="675722"/>
          </a:xfrm>
          <a:custGeom>
            <a:avLst/>
            <a:gdLst/>
            <a:ahLst/>
            <a:cxnLst/>
            <a:rect l="l" t="t" r="r" b="b"/>
            <a:pathLst>
              <a:path w="1288712" h="907496" extrusionOk="0">
                <a:moveTo>
                  <a:pt x="564757" y="385846"/>
                </a:moveTo>
                <a:cubicBezTo>
                  <a:pt x="398925" y="296817"/>
                  <a:pt x="239340" y="197965"/>
                  <a:pt x="93946" y="79111"/>
                </a:cubicBezTo>
                <a:cubicBezTo>
                  <a:pt x="256031" y="152781"/>
                  <a:pt x="419364" y="223325"/>
                  <a:pt x="587160" y="283243"/>
                </a:cubicBezTo>
                <a:cubicBezTo>
                  <a:pt x="665703" y="311283"/>
                  <a:pt x="745138" y="337000"/>
                  <a:pt x="825466" y="359235"/>
                </a:cubicBezTo>
                <a:cubicBezTo>
                  <a:pt x="903831" y="380934"/>
                  <a:pt x="984605" y="402187"/>
                  <a:pt x="1066540" y="401562"/>
                </a:cubicBezTo>
                <a:cubicBezTo>
                  <a:pt x="1093048" y="401383"/>
                  <a:pt x="1162933" y="404776"/>
                  <a:pt x="1159274" y="360842"/>
                </a:cubicBezTo>
                <a:cubicBezTo>
                  <a:pt x="1155347" y="313069"/>
                  <a:pt x="1058329" y="294495"/>
                  <a:pt x="1023430" y="281011"/>
                </a:cubicBezTo>
                <a:cubicBezTo>
                  <a:pt x="708188" y="159121"/>
                  <a:pt x="378932" y="78664"/>
                  <a:pt x="43697" y="36516"/>
                </a:cubicBezTo>
                <a:cubicBezTo>
                  <a:pt x="39948" y="33212"/>
                  <a:pt x="36110" y="29997"/>
                  <a:pt x="32362" y="26693"/>
                </a:cubicBezTo>
                <a:cubicBezTo>
                  <a:pt x="31380" y="21068"/>
                  <a:pt x="30577" y="15353"/>
                  <a:pt x="30041" y="9459"/>
                </a:cubicBezTo>
                <a:cubicBezTo>
                  <a:pt x="29059" y="-1792"/>
                  <a:pt x="12637" y="-1971"/>
                  <a:pt x="11655" y="8030"/>
                </a:cubicBezTo>
                <a:cubicBezTo>
                  <a:pt x="8888" y="5530"/>
                  <a:pt x="6121" y="3119"/>
                  <a:pt x="3354" y="529"/>
                </a:cubicBezTo>
                <a:cubicBezTo>
                  <a:pt x="1480" y="-1167"/>
                  <a:pt x="-1198" y="1601"/>
                  <a:pt x="588" y="3387"/>
                </a:cubicBezTo>
                <a:cubicBezTo>
                  <a:pt x="4336" y="7137"/>
                  <a:pt x="8174" y="10799"/>
                  <a:pt x="11922" y="14549"/>
                </a:cubicBezTo>
                <a:cubicBezTo>
                  <a:pt x="23972" y="126170"/>
                  <a:pt x="121883" y="201715"/>
                  <a:pt x="198016" y="273867"/>
                </a:cubicBezTo>
                <a:cubicBezTo>
                  <a:pt x="294766" y="365575"/>
                  <a:pt x="392409" y="456479"/>
                  <a:pt x="494694" y="541936"/>
                </a:cubicBezTo>
                <a:cubicBezTo>
                  <a:pt x="664007" y="683383"/>
                  <a:pt x="859115" y="838045"/>
                  <a:pt x="1077339" y="891623"/>
                </a:cubicBezTo>
                <a:cubicBezTo>
                  <a:pt x="1130177" y="904571"/>
                  <a:pt x="1185425" y="911090"/>
                  <a:pt x="1239691" y="905464"/>
                </a:cubicBezTo>
                <a:cubicBezTo>
                  <a:pt x="1262361" y="903142"/>
                  <a:pt x="1283514" y="899124"/>
                  <a:pt x="1287620" y="874121"/>
                </a:cubicBezTo>
                <a:cubicBezTo>
                  <a:pt x="1299848" y="800362"/>
                  <a:pt x="1206489" y="729281"/>
                  <a:pt x="1154543" y="696241"/>
                </a:cubicBezTo>
                <a:cubicBezTo>
                  <a:pt x="967915" y="577477"/>
                  <a:pt x="759597" y="490412"/>
                  <a:pt x="564757" y="385846"/>
                </a:cubicBezTo>
                <a:close/>
                <a:moveTo>
                  <a:pt x="82879" y="69824"/>
                </a:moveTo>
                <a:cubicBezTo>
                  <a:pt x="80112" y="67591"/>
                  <a:pt x="77435" y="65270"/>
                  <a:pt x="74668" y="62948"/>
                </a:cubicBezTo>
                <a:cubicBezTo>
                  <a:pt x="223542" y="82058"/>
                  <a:pt x="371256" y="109204"/>
                  <a:pt x="517186" y="144476"/>
                </a:cubicBezTo>
                <a:cubicBezTo>
                  <a:pt x="654904" y="177873"/>
                  <a:pt x="791104" y="218235"/>
                  <a:pt x="924805" y="265384"/>
                </a:cubicBezTo>
                <a:cubicBezTo>
                  <a:pt x="958900" y="277439"/>
                  <a:pt x="992816" y="289851"/>
                  <a:pt x="1026554" y="302799"/>
                </a:cubicBezTo>
                <a:cubicBezTo>
                  <a:pt x="1044316" y="309586"/>
                  <a:pt x="1062077" y="316551"/>
                  <a:pt x="1079749" y="323606"/>
                </a:cubicBezTo>
                <a:cubicBezTo>
                  <a:pt x="1085551" y="325927"/>
                  <a:pt x="1104115" y="330749"/>
                  <a:pt x="1109560" y="335571"/>
                </a:cubicBezTo>
                <a:cubicBezTo>
                  <a:pt x="1121877" y="337893"/>
                  <a:pt x="1125893" y="346108"/>
                  <a:pt x="1121698" y="360128"/>
                </a:cubicBezTo>
                <a:cubicBezTo>
                  <a:pt x="1122412" y="366736"/>
                  <a:pt x="1123037" y="373255"/>
                  <a:pt x="1123751" y="379863"/>
                </a:cubicBezTo>
                <a:cubicBezTo>
                  <a:pt x="1118128" y="388078"/>
                  <a:pt x="1068503" y="384774"/>
                  <a:pt x="1058061" y="384685"/>
                </a:cubicBezTo>
                <a:cubicBezTo>
                  <a:pt x="1038871" y="384506"/>
                  <a:pt x="1019860" y="382988"/>
                  <a:pt x="1000760" y="380756"/>
                </a:cubicBezTo>
                <a:cubicBezTo>
                  <a:pt x="964880" y="376469"/>
                  <a:pt x="929447" y="369147"/>
                  <a:pt x="894370" y="360575"/>
                </a:cubicBezTo>
                <a:cubicBezTo>
                  <a:pt x="614561" y="292709"/>
                  <a:pt x="348943" y="177427"/>
                  <a:pt x="82879" y="69824"/>
                </a:cubicBezTo>
                <a:close/>
                <a:moveTo>
                  <a:pt x="526647" y="377362"/>
                </a:moveTo>
                <a:cubicBezTo>
                  <a:pt x="699798" y="472553"/>
                  <a:pt x="878483" y="557117"/>
                  <a:pt x="1052081" y="651325"/>
                </a:cubicBezTo>
                <a:cubicBezTo>
                  <a:pt x="1131516" y="694366"/>
                  <a:pt x="1236388" y="742765"/>
                  <a:pt x="1267627" y="835009"/>
                </a:cubicBezTo>
                <a:cubicBezTo>
                  <a:pt x="1295474" y="917251"/>
                  <a:pt x="1149813" y="888944"/>
                  <a:pt x="1111702" y="881443"/>
                </a:cubicBezTo>
                <a:cubicBezTo>
                  <a:pt x="1061631" y="871531"/>
                  <a:pt x="1013255" y="854654"/>
                  <a:pt x="966576" y="834205"/>
                </a:cubicBezTo>
                <a:cubicBezTo>
                  <a:pt x="772183" y="749105"/>
                  <a:pt x="599477" y="610070"/>
                  <a:pt x="440696" y="471571"/>
                </a:cubicBezTo>
                <a:cubicBezTo>
                  <a:pt x="362331" y="403169"/>
                  <a:pt x="286288" y="332089"/>
                  <a:pt x="210868" y="260562"/>
                </a:cubicBezTo>
                <a:cubicBezTo>
                  <a:pt x="149641" y="202519"/>
                  <a:pt x="70294" y="140993"/>
                  <a:pt x="41019" y="58840"/>
                </a:cubicBezTo>
                <a:cubicBezTo>
                  <a:pt x="47802" y="59644"/>
                  <a:pt x="54586" y="60537"/>
                  <a:pt x="61458" y="61430"/>
                </a:cubicBezTo>
                <a:cubicBezTo>
                  <a:pt x="201050" y="187071"/>
                  <a:pt x="362331" y="286994"/>
                  <a:pt x="526647" y="3773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40" name="Google Shape;2140;p42"/>
          <p:cNvGrpSpPr/>
          <p:nvPr/>
        </p:nvGrpSpPr>
        <p:grpSpPr>
          <a:xfrm>
            <a:off x="4042398" y="4148933"/>
            <a:ext cx="1442686" cy="1295971"/>
            <a:chOff x="2871530" y="3751171"/>
            <a:chExt cx="1818818" cy="1634057"/>
          </a:xfrm>
        </p:grpSpPr>
        <p:grpSp>
          <p:nvGrpSpPr>
            <p:cNvPr id="2141" name="Google Shape;2141;p42"/>
            <p:cNvGrpSpPr/>
            <p:nvPr/>
          </p:nvGrpSpPr>
          <p:grpSpPr>
            <a:xfrm>
              <a:off x="4004355" y="3751171"/>
              <a:ext cx="685992" cy="1592656"/>
              <a:chOff x="5474657" y="4963805"/>
              <a:chExt cx="921290" cy="2138942"/>
            </a:xfrm>
          </p:grpSpPr>
          <p:grpSp>
            <p:nvGrpSpPr>
              <p:cNvPr id="2142" name="Google Shape;2142;p42"/>
              <p:cNvGrpSpPr/>
              <p:nvPr/>
            </p:nvGrpSpPr>
            <p:grpSpPr>
              <a:xfrm>
                <a:off x="5474657" y="5323952"/>
                <a:ext cx="794209" cy="1642279"/>
                <a:chOff x="5474657" y="5323952"/>
                <a:chExt cx="794209" cy="1642279"/>
              </a:xfrm>
            </p:grpSpPr>
            <p:sp>
              <p:nvSpPr>
                <p:cNvPr id="2143" name="Google Shape;2143;p42"/>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4" name="Google Shape;2144;p42"/>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5" name="Google Shape;2145;p42"/>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6" name="Google Shape;2146;p42"/>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7" name="Google Shape;2147;p42"/>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8" name="Google Shape;2148;p42"/>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49" name="Google Shape;2149;p42"/>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0" name="Google Shape;2150;p42"/>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1" name="Google Shape;2151;p42"/>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2" name="Google Shape;2152;p42"/>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3" name="Google Shape;2153;p42"/>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4" name="Google Shape;2154;p42"/>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5" name="Google Shape;2155;p42"/>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6" name="Google Shape;2156;p42"/>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7" name="Google Shape;2157;p42"/>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8" name="Google Shape;2158;p42"/>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59" name="Google Shape;2159;p42"/>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160" name="Google Shape;2160;p42"/>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61" name="Google Shape;2161;p42"/>
            <p:cNvGrpSpPr/>
            <p:nvPr/>
          </p:nvGrpSpPr>
          <p:grpSpPr>
            <a:xfrm>
              <a:off x="2871530" y="3768539"/>
              <a:ext cx="1327435" cy="1616690"/>
              <a:chOff x="3953269" y="4987130"/>
              <a:chExt cx="1782749" cy="2171219"/>
            </a:xfrm>
          </p:grpSpPr>
          <p:sp>
            <p:nvSpPr>
              <p:cNvPr id="2162" name="Google Shape;2162;p42"/>
              <p:cNvSpPr/>
              <p:nvPr/>
            </p:nvSpPr>
            <p:spPr>
              <a:xfrm>
                <a:off x="4146051" y="4992396"/>
                <a:ext cx="913570" cy="1870254"/>
              </a:xfrm>
              <a:custGeom>
                <a:avLst/>
                <a:gdLst/>
                <a:ahLst/>
                <a:cxnLst/>
                <a:rect l="l" t="t" r="r" b="b"/>
                <a:pathLst>
                  <a:path w="913570" h="1870254" extrusionOk="0">
                    <a:moveTo>
                      <a:pt x="700581" y="164230"/>
                    </a:moveTo>
                    <a:cubicBezTo>
                      <a:pt x="656668" y="266297"/>
                      <a:pt x="622841" y="371757"/>
                      <a:pt x="593387" y="478734"/>
                    </a:cubicBezTo>
                    <a:cubicBezTo>
                      <a:pt x="591870" y="484003"/>
                      <a:pt x="590531" y="489450"/>
                      <a:pt x="589014" y="494718"/>
                    </a:cubicBezTo>
                    <a:cubicBezTo>
                      <a:pt x="573662" y="551689"/>
                      <a:pt x="559382" y="609018"/>
                      <a:pt x="545458" y="666436"/>
                    </a:cubicBezTo>
                    <a:cubicBezTo>
                      <a:pt x="544566" y="669651"/>
                      <a:pt x="543852" y="672865"/>
                      <a:pt x="543138" y="675902"/>
                    </a:cubicBezTo>
                    <a:cubicBezTo>
                      <a:pt x="515737" y="788415"/>
                      <a:pt x="489586" y="901197"/>
                      <a:pt x="457812" y="1011836"/>
                    </a:cubicBezTo>
                    <a:cubicBezTo>
                      <a:pt x="457187" y="1014336"/>
                      <a:pt x="456473" y="1016748"/>
                      <a:pt x="455759" y="1019337"/>
                    </a:cubicBezTo>
                    <a:cubicBezTo>
                      <a:pt x="455491" y="1020230"/>
                      <a:pt x="455224" y="1021213"/>
                      <a:pt x="454866" y="1022105"/>
                    </a:cubicBezTo>
                    <a:cubicBezTo>
                      <a:pt x="430946" y="1104616"/>
                      <a:pt x="402207" y="1185161"/>
                      <a:pt x="368112" y="1263207"/>
                    </a:cubicBezTo>
                    <a:cubicBezTo>
                      <a:pt x="367487" y="1264725"/>
                      <a:pt x="366863" y="1266333"/>
                      <a:pt x="366148" y="1267761"/>
                    </a:cubicBezTo>
                    <a:cubicBezTo>
                      <a:pt x="293050" y="1434478"/>
                      <a:pt x="196121" y="1589498"/>
                      <a:pt x="73219" y="1727194"/>
                    </a:cubicBezTo>
                    <a:cubicBezTo>
                      <a:pt x="46086" y="1757644"/>
                      <a:pt x="-50307" y="1865514"/>
                      <a:pt x="33591" y="1870158"/>
                    </a:cubicBezTo>
                    <a:cubicBezTo>
                      <a:pt x="50370" y="1871140"/>
                      <a:pt x="68221" y="1864532"/>
                      <a:pt x="86072" y="1853370"/>
                    </a:cubicBezTo>
                    <a:cubicBezTo>
                      <a:pt x="113651" y="1836404"/>
                      <a:pt x="141141" y="1808722"/>
                      <a:pt x="165061" y="1782111"/>
                    </a:cubicBezTo>
                    <a:cubicBezTo>
                      <a:pt x="165150" y="1782022"/>
                      <a:pt x="165150" y="1781843"/>
                      <a:pt x="165239" y="1781843"/>
                    </a:cubicBezTo>
                    <a:cubicBezTo>
                      <a:pt x="185678" y="1758894"/>
                      <a:pt x="203172" y="1736659"/>
                      <a:pt x="215667" y="1722104"/>
                    </a:cubicBezTo>
                    <a:cubicBezTo>
                      <a:pt x="265292" y="1663882"/>
                      <a:pt x="313668" y="1604589"/>
                      <a:pt x="360258" y="1543956"/>
                    </a:cubicBezTo>
                    <a:cubicBezTo>
                      <a:pt x="445138" y="1433496"/>
                      <a:pt x="524395" y="1318392"/>
                      <a:pt x="595440" y="1198378"/>
                    </a:cubicBezTo>
                    <a:cubicBezTo>
                      <a:pt x="597225" y="1195520"/>
                      <a:pt x="598921" y="1192663"/>
                      <a:pt x="600438" y="1189805"/>
                    </a:cubicBezTo>
                    <a:cubicBezTo>
                      <a:pt x="605972" y="1180607"/>
                      <a:pt x="611417" y="1171410"/>
                      <a:pt x="616682" y="1162212"/>
                    </a:cubicBezTo>
                    <a:cubicBezTo>
                      <a:pt x="655954" y="1093900"/>
                      <a:pt x="693529" y="1023266"/>
                      <a:pt x="728070" y="950757"/>
                    </a:cubicBezTo>
                    <a:cubicBezTo>
                      <a:pt x="730034" y="947007"/>
                      <a:pt x="731730" y="943167"/>
                      <a:pt x="733604" y="939238"/>
                    </a:cubicBezTo>
                    <a:cubicBezTo>
                      <a:pt x="794922" y="809043"/>
                      <a:pt x="845885" y="673133"/>
                      <a:pt x="878641" y="533919"/>
                    </a:cubicBezTo>
                    <a:cubicBezTo>
                      <a:pt x="879265" y="531508"/>
                      <a:pt x="879801" y="529008"/>
                      <a:pt x="880336" y="526508"/>
                    </a:cubicBezTo>
                    <a:cubicBezTo>
                      <a:pt x="888638" y="490878"/>
                      <a:pt x="895599" y="454981"/>
                      <a:pt x="901222" y="418994"/>
                    </a:cubicBezTo>
                    <a:cubicBezTo>
                      <a:pt x="904881" y="395599"/>
                      <a:pt x="907916" y="371667"/>
                      <a:pt x="909969" y="347289"/>
                    </a:cubicBezTo>
                    <a:cubicBezTo>
                      <a:pt x="910415" y="343003"/>
                      <a:pt x="910772" y="338717"/>
                      <a:pt x="910951" y="334341"/>
                    </a:cubicBezTo>
                    <a:cubicBezTo>
                      <a:pt x="917823" y="243526"/>
                      <a:pt x="912022" y="148514"/>
                      <a:pt x="883371" y="64754"/>
                    </a:cubicBezTo>
                    <a:cubicBezTo>
                      <a:pt x="880069" y="55467"/>
                      <a:pt x="876321" y="45912"/>
                      <a:pt x="871590" y="37340"/>
                    </a:cubicBezTo>
                    <a:cubicBezTo>
                      <a:pt x="864807" y="25017"/>
                      <a:pt x="856060" y="14211"/>
                      <a:pt x="844011" y="7068"/>
                    </a:cubicBezTo>
                    <a:cubicBezTo>
                      <a:pt x="772608" y="-34634"/>
                      <a:pt x="719502" y="119939"/>
                      <a:pt x="700581" y="164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3" name="Google Shape;2163;p42"/>
              <p:cNvSpPr/>
              <p:nvPr/>
            </p:nvSpPr>
            <p:spPr>
              <a:xfrm>
                <a:off x="3953269" y="4987130"/>
                <a:ext cx="1678434" cy="2171219"/>
              </a:xfrm>
              <a:custGeom>
                <a:avLst/>
                <a:gdLst/>
                <a:ahLst/>
                <a:cxnLst/>
                <a:rect l="l" t="t" r="r" b="b"/>
                <a:pathLst>
                  <a:path w="1678434" h="2171219" extrusionOk="0">
                    <a:moveTo>
                      <a:pt x="1428972" y="48409"/>
                    </a:moveTo>
                    <a:cubicBezTo>
                      <a:pt x="1377027" y="98416"/>
                      <a:pt x="1352303" y="171371"/>
                      <a:pt x="1326152" y="236647"/>
                    </a:cubicBezTo>
                    <a:cubicBezTo>
                      <a:pt x="1307498" y="283438"/>
                      <a:pt x="1289558" y="330498"/>
                      <a:pt x="1271797" y="377647"/>
                    </a:cubicBezTo>
                    <a:cubicBezTo>
                      <a:pt x="1269208" y="384701"/>
                      <a:pt x="1266442" y="391756"/>
                      <a:pt x="1263853" y="398810"/>
                    </a:cubicBezTo>
                    <a:cubicBezTo>
                      <a:pt x="1250912" y="433011"/>
                      <a:pt x="1238148" y="467212"/>
                      <a:pt x="1225296" y="501412"/>
                    </a:cubicBezTo>
                    <a:cubicBezTo>
                      <a:pt x="1205035" y="555169"/>
                      <a:pt x="1184150" y="608569"/>
                      <a:pt x="1162194" y="661432"/>
                    </a:cubicBezTo>
                    <a:cubicBezTo>
                      <a:pt x="1158356" y="671076"/>
                      <a:pt x="1154339" y="680542"/>
                      <a:pt x="1150144" y="690007"/>
                    </a:cubicBezTo>
                    <a:cubicBezTo>
                      <a:pt x="1101769" y="804664"/>
                      <a:pt x="1048038" y="916732"/>
                      <a:pt x="984312" y="1024603"/>
                    </a:cubicBezTo>
                    <a:cubicBezTo>
                      <a:pt x="972441" y="1044784"/>
                      <a:pt x="960213" y="1064786"/>
                      <a:pt x="947896" y="1084432"/>
                    </a:cubicBezTo>
                    <a:cubicBezTo>
                      <a:pt x="945486" y="1088450"/>
                      <a:pt x="942988" y="1092468"/>
                      <a:pt x="940399" y="1096398"/>
                    </a:cubicBezTo>
                    <a:cubicBezTo>
                      <a:pt x="772157" y="1363574"/>
                      <a:pt x="564375" y="1602443"/>
                      <a:pt x="363198" y="1845509"/>
                    </a:cubicBezTo>
                    <a:cubicBezTo>
                      <a:pt x="361324" y="1846223"/>
                      <a:pt x="359539" y="1847652"/>
                      <a:pt x="358378" y="1849527"/>
                    </a:cubicBezTo>
                    <a:cubicBezTo>
                      <a:pt x="357129" y="1851581"/>
                      <a:pt x="355969" y="1853635"/>
                      <a:pt x="354719" y="1855778"/>
                    </a:cubicBezTo>
                    <a:cubicBezTo>
                      <a:pt x="348382" y="1863457"/>
                      <a:pt x="342045" y="1871137"/>
                      <a:pt x="335619" y="1878817"/>
                    </a:cubicBezTo>
                    <a:cubicBezTo>
                      <a:pt x="333477" y="1881406"/>
                      <a:pt x="335440" y="1884621"/>
                      <a:pt x="338029" y="1885782"/>
                    </a:cubicBezTo>
                    <a:cubicBezTo>
                      <a:pt x="337047" y="1887300"/>
                      <a:pt x="336244" y="1888907"/>
                      <a:pt x="335351" y="1890515"/>
                    </a:cubicBezTo>
                    <a:cubicBezTo>
                      <a:pt x="330888" y="1885603"/>
                      <a:pt x="322856" y="1884443"/>
                      <a:pt x="317768" y="1891854"/>
                    </a:cubicBezTo>
                    <a:cubicBezTo>
                      <a:pt x="302506" y="1914089"/>
                      <a:pt x="288939" y="1937217"/>
                      <a:pt x="276533" y="1960791"/>
                    </a:cubicBezTo>
                    <a:cubicBezTo>
                      <a:pt x="266626" y="1975525"/>
                      <a:pt x="256273" y="1989991"/>
                      <a:pt x="245384" y="2004100"/>
                    </a:cubicBezTo>
                    <a:lnTo>
                      <a:pt x="245741" y="2004368"/>
                    </a:lnTo>
                    <a:cubicBezTo>
                      <a:pt x="245384" y="2005083"/>
                      <a:pt x="244937" y="2005975"/>
                      <a:pt x="244759" y="2006779"/>
                    </a:cubicBezTo>
                    <a:cubicBezTo>
                      <a:pt x="225748" y="2018924"/>
                      <a:pt x="206469" y="2030711"/>
                      <a:pt x="187101" y="2042230"/>
                    </a:cubicBezTo>
                    <a:cubicBezTo>
                      <a:pt x="176926" y="2048213"/>
                      <a:pt x="166751" y="2054017"/>
                      <a:pt x="156487" y="2059732"/>
                    </a:cubicBezTo>
                    <a:cubicBezTo>
                      <a:pt x="109540" y="2086074"/>
                      <a:pt x="61165" y="2110095"/>
                      <a:pt x="11094" y="2131348"/>
                    </a:cubicBezTo>
                    <a:cubicBezTo>
                      <a:pt x="-11041" y="2140724"/>
                      <a:pt x="3150" y="2176532"/>
                      <a:pt x="25642" y="2170550"/>
                    </a:cubicBezTo>
                    <a:cubicBezTo>
                      <a:pt x="220750" y="2119383"/>
                      <a:pt x="382031" y="1989188"/>
                      <a:pt x="537688" y="1866315"/>
                    </a:cubicBezTo>
                    <a:cubicBezTo>
                      <a:pt x="672907" y="1759516"/>
                      <a:pt x="800093" y="1645216"/>
                      <a:pt x="927458" y="1530113"/>
                    </a:cubicBezTo>
                    <a:cubicBezTo>
                      <a:pt x="1040631" y="1427868"/>
                      <a:pt x="1143808" y="1314550"/>
                      <a:pt x="1235470" y="1192570"/>
                    </a:cubicBezTo>
                    <a:cubicBezTo>
                      <a:pt x="1237434" y="1189891"/>
                      <a:pt x="1239576" y="1187212"/>
                      <a:pt x="1241540" y="1184444"/>
                    </a:cubicBezTo>
                    <a:cubicBezTo>
                      <a:pt x="1311871" y="1090325"/>
                      <a:pt x="1375420" y="991027"/>
                      <a:pt x="1431381" y="887711"/>
                    </a:cubicBezTo>
                    <a:cubicBezTo>
                      <a:pt x="1442271" y="867530"/>
                      <a:pt x="1452892" y="847259"/>
                      <a:pt x="1463156" y="826810"/>
                    </a:cubicBezTo>
                    <a:cubicBezTo>
                      <a:pt x="1465209" y="822971"/>
                      <a:pt x="1467083" y="819220"/>
                      <a:pt x="1468957" y="815380"/>
                    </a:cubicBezTo>
                    <a:cubicBezTo>
                      <a:pt x="1514922" y="723851"/>
                      <a:pt x="1554998" y="629374"/>
                      <a:pt x="1588914" y="532756"/>
                    </a:cubicBezTo>
                    <a:cubicBezTo>
                      <a:pt x="1590699" y="527755"/>
                      <a:pt x="1592395" y="522843"/>
                      <a:pt x="1594091" y="517753"/>
                    </a:cubicBezTo>
                    <a:cubicBezTo>
                      <a:pt x="1594804" y="515968"/>
                      <a:pt x="1595340" y="514361"/>
                      <a:pt x="1595965" y="512575"/>
                    </a:cubicBezTo>
                    <a:cubicBezTo>
                      <a:pt x="1637289" y="391577"/>
                      <a:pt x="1688699" y="253345"/>
                      <a:pt x="1676650" y="124133"/>
                    </a:cubicBezTo>
                    <a:cubicBezTo>
                      <a:pt x="1664422" y="-8741"/>
                      <a:pt x="1517154" y="-36512"/>
                      <a:pt x="1428972" y="484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4" name="Google Shape;2164;p42"/>
              <p:cNvSpPr/>
              <p:nvPr/>
            </p:nvSpPr>
            <p:spPr>
              <a:xfrm>
                <a:off x="4614295" y="5815877"/>
                <a:ext cx="1121723" cy="1029099"/>
              </a:xfrm>
              <a:custGeom>
                <a:avLst/>
                <a:gdLst/>
                <a:ahLst/>
                <a:cxnLst/>
                <a:rect l="l" t="t" r="r" b="b"/>
                <a:pathLst>
                  <a:path w="1121723" h="1029099" extrusionOk="0">
                    <a:moveTo>
                      <a:pt x="905753" y="34854"/>
                    </a:moveTo>
                    <a:cubicBezTo>
                      <a:pt x="902986" y="36907"/>
                      <a:pt x="900219" y="38872"/>
                      <a:pt x="897452" y="41104"/>
                    </a:cubicBezTo>
                    <a:lnTo>
                      <a:pt x="897363" y="41104"/>
                    </a:lnTo>
                    <a:cubicBezTo>
                      <a:pt x="842294" y="83967"/>
                      <a:pt x="796239" y="150850"/>
                      <a:pt x="763662" y="197106"/>
                    </a:cubicBezTo>
                    <a:cubicBezTo>
                      <a:pt x="699488" y="288456"/>
                      <a:pt x="633441" y="378825"/>
                      <a:pt x="563020" y="465532"/>
                    </a:cubicBezTo>
                    <a:cubicBezTo>
                      <a:pt x="559718" y="469640"/>
                      <a:pt x="556416" y="473569"/>
                      <a:pt x="553113" y="477588"/>
                    </a:cubicBezTo>
                    <a:cubicBezTo>
                      <a:pt x="515448" y="523575"/>
                      <a:pt x="476534" y="568402"/>
                      <a:pt x="435745" y="611801"/>
                    </a:cubicBezTo>
                    <a:cubicBezTo>
                      <a:pt x="421822" y="626624"/>
                      <a:pt x="407719" y="641090"/>
                      <a:pt x="393350" y="655199"/>
                    </a:cubicBezTo>
                    <a:cubicBezTo>
                      <a:pt x="389333" y="659217"/>
                      <a:pt x="385228" y="663236"/>
                      <a:pt x="381033" y="667254"/>
                    </a:cubicBezTo>
                    <a:cubicBezTo>
                      <a:pt x="273483" y="771642"/>
                      <a:pt x="154240" y="862189"/>
                      <a:pt x="38478" y="957737"/>
                    </a:cubicBezTo>
                    <a:cubicBezTo>
                      <a:pt x="21521" y="971846"/>
                      <a:pt x="-31407" y="1038729"/>
                      <a:pt x="26161" y="1027924"/>
                    </a:cubicBezTo>
                    <a:cubicBezTo>
                      <a:pt x="98457" y="1014351"/>
                      <a:pt x="169860" y="994706"/>
                      <a:pt x="239656" y="969703"/>
                    </a:cubicBezTo>
                    <a:cubicBezTo>
                      <a:pt x="259380" y="962827"/>
                      <a:pt x="278927" y="955237"/>
                      <a:pt x="298295" y="947468"/>
                    </a:cubicBezTo>
                    <a:cubicBezTo>
                      <a:pt x="412628" y="901211"/>
                      <a:pt x="521785" y="841025"/>
                      <a:pt x="622463" y="770659"/>
                    </a:cubicBezTo>
                    <a:cubicBezTo>
                      <a:pt x="624962" y="769052"/>
                      <a:pt x="627461" y="767266"/>
                      <a:pt x="629871" y="765570"/>
                    </a:cubicBezTo>
                    <a:cubicBezTo>
                      <a:pt x="654505" y="748157"/>
                      <a:pt x="678603" y="730208"/>
                      <a:pt x="702166" y="711634"/>
                    </a:cubicBezTo>
                    <a:cubicBezTo>
                      <a:pt x="767946" y="659932"/>
                      <a:pt x="832030" y="603496"/>
                      <a:pt x="892097" y="543846"/>
                    </a:cubicBezTo>
                    <a:cubicBezTo>
                      <a:pt x="894507" y="541703"/>
                      <a:pt x="896917" y="539292"/>
                      <a:pt x="899237" y="536880"/>
                    </a:cubicBezTo>
                    <a:cubicBezTo>
                      <a:pt x="919319" y="516967"/>
                      <a:pt x="938866" y="496518"/>
                      <a:pt x="957966" y="475891"/>
                    </a:cubicBezTo>
                    <a:cubicBezTo>
                      <a:pt x="966623" y="466514"/>
                      <a:pt x="975192" y="456959"/>
                      <a:pt x="983403" y="447226"/>
                    </a:cubicBezTo>
                    <a:cubicBezTo>
                      <a:pt x="987688" y="442315"/>
                      <a:pt x="991882" y="437315"/>
                      <a:pt x="995988" y="432225"/>
                    </a:cubicBezTo>
                    <a:cubicBezTo>
                      <a:pt x="1044542" y="373110"/>
                      <a:pt x="1085420" y="307120"/>
                      <a:pt x="1106662" y="233093"/>
                    </a:cubicBezTo>
                    <a:cubicBezTo>
                      <a:pt x="1127458" y="161119"/>
                      <a:pt x="1138258" y="55660"/>
                      <a:pt x="1059447" y="15119"/>
                    </a:cubicBezTo>
                    <a:cubicBezTo>
                      <a:pt x="1004110" y="-13545"/>
                      <a:pt x="951986" y="1635"/>
                      <a:pt x="905753" y="348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5" name="Google Shape;2165;p42"/>
              <p:cNvSpPr/>
              <p:nvPr/>
            </p:nvSpPr>
            <p:spPr>
              <a:xfrm>
                <a:off x="4232212" y="5128986"/>
                <a:ext cx="824789" cy="1716422"/>
              </a:xfrm>
              <a:custGeom>
                <a:avLst/>
                <a:gdLst/>
                <a:ahLst/>
                <a:cxnLst/>
                <a:rect l="l" t="t" r="r" b="b"/>
                <a:pathLst>
                  <a:path w="824789" h="1716422" extrusionOk="0">
                    <a:moveTo>
                      <a:pt x="739553" y="672"/>
                    </a:moveTo>
                    <a:cubicBezTo>
                      <a:pt x="693141" y="174712"/>
                      <a:pt x="650835" y="349466"/>
                      <a:pt x="601835" y="522255"/>
                    </a:cubicBezTo>
                    <a:cubicBezTo>
                      <a:pt x="580503" y="459122"/>
                      <a:pt x="541678" y="400633"/>
                      <a:pt x="507316" y="341965"/>
                    </a:cubicBezTo>
                    <a:cubicBezTo>
                      <a:pt x="505798" y="347234"/>
                      <a:pt x="504460" y="352680"/>
                      <a:pt x="502943" y="357949"/>
                    </a:cubicBezTo>
                    <a:cubicBezTo>
                      <a:pt x="531325" y="417510"/>
                      <a:pt x="570596" y="473767"/>
                      <a:pt x="598890" y="532525"/>
                    </a:cubicBezTo>
                    <a:cubicBezTo>
                      <a:pt x="587108" y="574047"/>
                      <a:pt x="575059" y="615392"/>
                      <a:pt x="562206" y="656647"/>
                    </a:cubicBezTo>
                    <a:cubicBezTo>
                      <a:pt x="552835" y="635484"/>
                      <a:pt x="531950" y="617982"/>
                      <a:pt x="516687" y="601551"/>
                    </a:cubicBezTo>
                    <a:cubicBezTo>
                      <a:pt x="495624" y="578780"/>
                      <a:pt x="475184" y="556010"/>
                      <a:pt x="459387" y="529667"/>
                    </a:cubicBezTo>
                    <a:cubicBezTo>
                      <a:pt x="458494" y="532882"/>
                      <a:pt x="457780" y="536096"/>
                      <a:pt x="457066" y="539132"/>
                    </a:cubicBezTo>
                    <a:cubicBezTo>
                      <a:pt x="466170" y="558956"/>
                      <a:pt x="479022" y="576280"/>
                      <a:pt x="493928" y="593336"/>
                    </a:cubicBezTo>
                    <a:cubicBezTo>
                      <a:pt x="513831" y="616196"/>
                      <a:pt x="534984" y="647271"/>
                      <a:pt x="559172" y="665845"/>
                    </a:cubicBezTo>
                    <a:cubicBezTo>
                      <a:pt x="525167" y="774519"/>
                      <a:pt x="487412" y="882211"/>
                      <a:pt x="442697" y="987760"/>
                    </a:cubicBezTo>
                    <a:cubicBezTo>
                      <a:pt x="422436" y="948827"/>
                      <a:pt x="399319" y="909714"/>
                      <a:pt x="371740" y="874978"/>
                    </a:cubicBezTo>
                    <a:cubicBezTo>
                      <a:pt x="371115" y="877478"/>
                      <a:pt x="370401" y="879889"/>
                      <a:pt x="369687" y="882479"/>
                    </a:cubicBezTo>
                    <a:cubicBezTo>
                      <a:pt x="369420" y="883372"/>
                      <a:pt x="369152" y="884354"/>
                      <a:pt x="368795" y="885247"/>
                    </a:cubicBezTo>
                    <a:cubicBezTo>
                      <a:pt x="393071" y="922573"/>
                      <a:pt x="417080" y="959720"/>
                      <a:pt x="437520" y="999636"/>
                    </a:cubicBezTo>
                    <a:cubicBezTo>
                      <a:pt x="406013" y="1073038"/>
                      <a:pt x="371026" y="1144565"/>
                      <a:pt x="333272" y="1214574"/>
                    </a:cubicBezTo>
                    <a:cubicBezTo>
                      <a:pt x="316939" y="1184481"/>
                      <a:pt x="299534" y="1155370"/>
                      <a:pt x="281951" y="1126349"/>
                    </a:cubicBezTo>
                    <a:cubicBezTo>
                      <a:pt x="281327" y="1127867"/>
                      <a:pt x="280702" y="1129474"/>
                      <a:pt x="279988" y="1130903"/>
                    </a:cubicBezTo>
                    <a:cubicBezTo>
                      <a:pt x="296142" y="1161978"/>
                      <a:pt x="311851" y="1193321"/>
                      <a:pt x="328095" y="1224218"/>
                    </a:cubicBezTo>
                    <a:cubicBezTo>
                      <a:pt x="283379" y="1306371"/>
                      <a:pt x="234469" y="1386113"/>
                      <a:pt x="181809" y="1463801"/>
                    </a:cubicBezTo>
                    <a:cubicBezTo>
                      <a:pt x="124419" y="1548366"/>
                      <a:pt x="59889" y="1631233"/>
                      <a:pt x="0" y="1716423"/>
                    </a:cubicBezTo>
                    <a:cubicBezTo>
                      <a:pt x="27579" y="1699456"/>
                      <a:pt x="55069" y="1671774"/>
                      <a:pt x="78989" y="1645163"/>
                    </a:cubicBezTo>
                    <a:cubicBezTo>
                      <a:pt x="79079" y="1645074"/>
                      <a:pt x="79079" y="1644896"/>
                      <a:pt x="79168" y="1644896"/>
                    </a:cubicBezTo>
                    <a:cubicBezTo>
                      <a:pt x="122545" y="1582566"/>
                      <a:pt x="165922" y="1520505"/>
                      <a:pt x="207425" y="1457015"/>
                    </a:cubicBezTo>
                    <a:cubicBezTo>
                      <a:pt x="290341" y="1330392"/>
                      <a:pt x="363261" y="1198679"/>
                      <a:pt x="425382" y="1060894"/>
                    </a:cubicBezTo>
                    <a:cubicBezTo>
                      <a:pt x="425649" y="1061073"/>
                      <a:pt x="425738" y="1061251"/>
                      <a:pt x="426095" y="1061251"/>
                    </a:cubicBezTo>
                    <a:cubicBezTo>
                      <a:pt x="452960" y="1061340"/>
                      <a:pt x="481700" y="1063395"/>
                      <a:pt x="509369" y="1061340"/>
                    </a:cubicBezTo>
                    <a:cubicBezTo>
                      <a:pt x="511154" y="1058483"/>
                      <a:pt x="512850" y="1055626"/>
                      <a:pt x="514367" y="1052768"/>
                    </a:cubicBezTo>
                    <a:cubicBezTo>
                      <a:pt x="485270" y="1051964"/>
                      <a:pt x="455281" y="1046517"/>
                      <a:pt x="428059" y="1054643"/>
                    </a:cubicBezTo>
                    <a:cubicBezTo>
                      <a:pt x="434485" y="1040266"/>
                      <a:pt x="441001" y="1025890"/>
                      <a:pt x="447159" y="1011334"/>
                    </a:cubicBezTo>
                    <a:cubicBezTo>
                      <a:pt x="473667" y="949362"/>
                      <a:pt x="498123" y="886497"/>
                      <a:pt x="521239" y="822918"/>
                    </a:cubicBezTo>
                    <a:cubicBezTo>
                      <a:pt x="559083" y="829079"/>
                      <a:pt x="601746" y="822829"/>
                      <a:pt x="641910" y="813720"/>
                    </a:cubicBezTo>
                    <a:cubicBezTo>
                      <a:pt x="643873" y="809970"/>
                      <a:pt x="645569" y="806130"/>
                      <a:pt x="647443" y="802201"/>
                    </a:cubicBezTo>
                    <a:cubicBezTo>
                      <a:pt x="635037" y="803630"/>
                      <a:pt x="622631" y="805059"/>
                      <a:pt x="610225" y="806487"/>
                    </a:cubicBezTo>
                    <a:cubicBezTo>
                      <a:pt x="582021" y="809612"/>
                      <a:pt x="552924" y="809166"/>
                      <a:pt x="524809" y="813185"/>
                    </a:cubicBezTo>
                    <a:cubicBezTo>
                      <a:pt x="573185" y="679150"/>
                      <a:pt x="614598" y="542258"/>
                      <a:pt x="650657" y="403937"/>
                    </a:cubicBezTo>
                    <a:cubicBezTo>
                      <a:pt x="696711" y="407241"/>
                      <a:pt x="745801" y="404651"/>
                      <a:pt x="792480" y="396883"/>
                    </a:cubicBezTo>
                    <a:cubicBezTo>
                      <a:pt x="793105" y="394471"/>
                      <a:pt x="793640" y="391971"/>
                      <a:pt x="794176" y="389471"/>
                    </a:cubicBezTo>
                    <a:cubicBezTo>
                      <a:pt x="746872" y="392864"/>
                      <a:pt x="699835" y="395186"/>
                      <a:pt x="652353" y="397150"/>
                    </a:cubicBezTo>
                    <a:cubicBezTo>
                      <a:pt x="666187" y="343661"/>
                      <a:pt x="679485" y="290083"/>
                      <a:pt x="691713" y="236327"/>
                    </a:cubicBezTo>
                    <a:cubicBezTo>
                      <a:pt x="736608" y="232130"/>
                      <a:pt x="779985" y="220253"/>
                      <a:pt x="823808" y="210252"/>
                    </a:cubicBezTo>
                    <a:cubicBezTo>
                      <a:pt x="824255" y="205966"/>
                      <a:pt x="824611" y="201680"/>
                      <a:pt x="824790" y="197304"/>
                    </a:cubicBezTo>
                    <a:cubicBezTo>
                      <a:pt x="781234" y="206145"/>
                      <a:pt x="738304" y="217842"/>
                      <a:pt x="694391" y="224897"/>
                    </a:cubicBezTo>
                    <a:cubicBezTo>
                      <a:pt x="711349" y="150334"/>
                      <a:pt x="726968" y="75593"/>
                      <a:pt x="741517" y="1029"/>
                    </a:cubicBezTo>
                    <a:cubicBezTo>
                      <a:pt x="741695" y="137"/>
                      <a:pt x="739910" y="-578"/>
                      <a:pt x="739553" y="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6" name="Google Shape;2166;p42"/>
              <p:cNvSpPr/>
              <p:nvPr/>
            </p:nvSpPr>
            <p:spPr>
              <a:xfrm>
                <a:off x="4276921" y="5044206"/>
                <a:ext cx="1270439" cy="1924714"/>
              </a:xfrm>
              <a:custGeom>
                <a:avLst/>
                <a:gdLst/>
                <a:ahLst/>
                <a:cxnLst/>
                <a:rect l="l" t="t" r="r" b="b"/>
                <a:pathLst>
                  <a:path w="1270439" h="1924714" extrusionOk="0">
                    <a:moveTo>
                      <a:pt x="1096217" y="2317"/>
                    </a:moveTo>
                    <a:cubicBezTo>
                      <a:pt x="1103357" y="109651"/>
                      <a:pt x="1123439" y="220737"/>
                      <a:pt x="1151196" y="325036"/>
                    </a:cubicBezTo>
                    <a:cubicBezTo>
                      <a:pt x="1120047" y="429423"/>
                      <a:pt x="1085863" y="532562"/>
                      <a:pt x="1042486" y="633914"/>
                    </a:cubicBezTo>
                    <a:cubicBezTo>
                      <a:pt x="996699" y="532026"/>
                      <a:pt x="974743" y="427906"/>
                      <a:pt x="948235" y="320571"/>
                    </a:cubicBezTo>
                    <a:cubicBezTo>
                      <a:pt x="945646" y="327625"/>
                      <a:pt x="942880" y="334680"/>
                      <a:pt x="940291" y="341734"/>
                    </a:cubicBezTo>
                    <a:cubicBezTo>
                      <a:pt x="958588" y="446658"/>
                      <a:pt x="987863" y="554082"/>
                      <a:pt x="1036327" y="647844"/>
                    </a:cubicBezTo>
                    <a:cubicBezTo>
                      <a:pt x="991523" y="750892"/>
                      <a:pt x="939755" y="850905"/>
                      <a:pt x="882098" y="947167"/>
                    </a:cubicBezTo>
                    <a:cubicBezTo>
                      <a:pt x="877189" y="834742"/>
                      <a:pt x="864694" y="715799"/>
                      <a:pt x="838632" y="604446"/>
                    </a:cubicBezTo>
                    <a:cubicBezTo>
                      <a:pt x="834793" y="614090"/>
                      <a:pt x="830777" y="623555"/>
                      <a:pt x="826582" y="633021"/>
                    </a:cubicBezTo>
                    <a:cubicBezTo>
                      <a:pt x="841399" y="740980"/>
                      <a:pt x="860498" y="849298"/>
                      <a:pt x="876296" y="956543"/>
                    </a:cubicBezTo>
                    <a:cubicBezTo>
                      <a:pt x="843987" y="1010121"/>
                      <a:pt x="809892" y="1062539"/>
                      <a:pt x="773834" y="1113705"/>
                    </a:cubicBezTo>
                    <a:cubicBezTo>
                      <a:pt x="734919" y="1169070"/>
                      <a:pt x="694398" y="1223273"/>
                      <a:pt x="652896" y="1276851"/>
                    </a:cubicBezTo>
                    <a:cubicBezTo>
                      <a:pt x="649950" y="1194698"/>
                      <a:pt x="638347" y="1109419"/>
                      <a:pt x="624245" y="1027534"/>
                    </a:cubicBezTo>
                    <a:cubicBezTo>
                      <a:pt x="621835" y="1031553"/>
                      <a:pt x="619336" y="1035571"/>
                      <a:pt x="616748" y="1039500"/>
                    </a:cubicBezTo>
                    <a:cubicBezTo>
                      <a:pt x="621568" y="1121921"/>
                      <a:pt x="629958" y="1206396"/>
                      <a:pt x="645934" y="1285960"/>
                    </a:cubicBezTo>
                    <a:cubicBezTo>
                      <a:pt x="570068" y="1383382"/>
                      <a:pt x="490722" y="1478394"/>
                      <a:pt x="410840" y="1571977"/>
                    </a:cubicBezTo>
                    <a:cubicBezTo>
                      <a:pt x="295704" y="1706816"/>
                      <a:pt x="169232" y="1832992"/>
                      <a:pt x="5274" y="1906662"/>
                    </a:cubicBezTo>
                    <a:cubicBezTo>
                      <a:pt x="-6240" y="1911752"/>
                      <a:pt x="3042" y="1928808"/>
                      <a:pt x="14556" y="1923807"/>
                    </a:cubicBezTo>
                    <a:cubicBezTo>
                      <a:pt x="179942" y="1850673"/>
                      <a:pt x="308378" y="1721818"/>
                      <a:pt x="423782" y="1585907"/>
                    </a:cubicBezTo>
                    <a:cubicBezTo>
                      <a:pt x="548559" y="1439014"/>
                      <a:pt x="671014" y="1288192"/>
                      <a:pt x="782045" y="1130672"/>
                    </a:cubicBezTo>
                    <a:cubicBezTo>
                      <a:pt x="786418" y="1124332"/>
                      <a:pt x="790881" y="1117813"/>
                      <a:pt x="795254" y="1111384"/>
                    </a:cubicBezTo>
                    <a:cubicBezTo>
                      <a:pt x="826493" y="1121742"/>
                      <a:pt x="861481" y="1123528"/>
                      <a:pt x="893433" y="1130493"/>
                    </a:cubicBezTo>
                    <a:cubicBezTo>
                      <a:pt x="899770" y="1131833"/>
                      <a:pt x="905929" y="1133797"/>
                      <a:pt x="911819" y="1135762"/>
                    </a:cubicBezTo>
                    <a:cubicBezTo>
                      <a:pt x="913783" y="1133083"/>
                      <a:pt x="915925" y="1130404"/>
                      <a:pt x="917889" y="1127636"/>
                    </a:cubicBezTo>
                    <a:cubicBezTo>
                      <a:pt x="903787" y="1122635"/>
                      <a:pt x="889774" y="1117009"/>
                      <a:pt x="875582" y="1114420"/>
                    </a:cubicBezTo>
                    <a:cubicBezTo>
                      <a:pt x="851841" y="1109955"/>
                      <a:pt x="827028" y="1103169"/>
                      <a:pt x="802484" y="1101115"/>
                    </a:cubicBezTo>
                    <a:cubicBezTo>
                      <a:pt x="875047" y="995387"/>
                      <a:pt x="942969" y="882159"/>
                      <a:pt x="1002143" y="764109"/>
                    </a:cubicBezTo>
                    <a:cubicBezTo>
                      <a:pt x="1043646" y="777860"/>
                      <a:pt x="1097645" y="777681"/>
                      <a:pt x="1139594" y="770002"/>
                    </a:cubicBezTo>
                    <a:cubicBezTo>
                      <a:pt x="1141646" y="766162"/>
                      <a:pt x="1143521" y="762412"/>
                      <a:pt x="1145395" y="758572"/>
                    </a:cubicBezTo>
                    <a:cubicBezTo>
                      <a:pt x="1117370" y="756786"/>
                      <a:pt x="1089344" y="759019"/>
                      <a:pt x="1061230" y="758304"/>
                    </a:cubicBezTo>
                    <a:cubicBezTo>
                      <a:pt x="1042754" y="757858"/>
                      <a:pt x="1024368" y="755804"/>
                      <a:pt x="1005982" y="756429"/>
                    </a:cubicBezTo>
                    <a:cubicBezTo>
                      <a:pt x="1043646" y="680527"/>
                      <a:pt x="1077920" y="602570"/>
                      <a:pt x="1107284" y="523364"/>
                    </a:cubicBezTo>
                    <a:cubicBezTo>
                      <a:pt x="1160836" y="513273"/>
                      <a:pt x="1213674" y="495860"/>
                      <a:pt x="1265262" y="475947"/>
                    </a:cubicBezTo>
                    <a:cubicBezTo>
                      <a:pt x="1267048" y="470947"/>
                      <a:pt x="1268743" y="466035"/>
                      <a:pt x="1270439" y="460945"/>
                    </a:cubicBezTo>
                    <a:cubicBezTo>
                      <a:pt x="1217601" y="476751"/>
                      <a:pt x="1164406" y="491664"/>
                      <a:pt x="1112372" y="509523"/>
                    </a:cubicBezTo>
                    <a:cubicBezTo>
                      <a:pt x="1156552" y="388079"/>
                      <a:pt x="1189665" y="263688"/>
                      <a:pt x="1207783" y="138673"/>
                    </a:cubicBezTo>
                    <a:cubicBezTo>
                      <a:pt x="1208140" y="136798"/>
                      <a:pt x="1205016" y="136262"/>
                      <a:pt x="1204392" y="138137"/>
                    </a:cubicBezTo>
                    <a:cubicBezTo>
                      <a:pt x="1188147" y="196269"/>
                      <a:pt x="1171903" y="254045"/>
                      <a:pt x="1154946" y="311463"/>
                    </a:cubicBezTo>
                    <a:cubicBezTo>
                      <a:pt x="1139237" y="208235"/>
                      <a:pt x="1122189" y="104026"/>
                      <a:pt x="1100858" y="2049"/>
                    </a:cubicBezTo>
                    <a:cubicBezTo>
                      <a:pt x="1100590" y="-898"/>
                      <a:pt x="1096038" y="-541"/>
                      <a:pt x="1096217" y="2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7" name="Google Shape;2167;p42"/>
              <p:cNvSpPr/>
              <p:nvPr/>
            </p:nvSpPr>
            <p:spPr>
              <a:xfrm>
                <a:off x="4853951" y="5850731"/>
                <a:ext cx="782257" cy="934849"/>
              </a:xfrm>
              <a:custGeom>
                <a:avLst/>
                <a:gdLst/>
                <a:ahLst/>
                <a:cxnLst/>
                <a:rect l="l" t="t" r="r" b="b"/>
                <a:pathLst>
                  <a:path w="782257" h="934849" extrusionOk="0">
                    <a:moveTo>
                      <a:pt x="666097" y="0"/>
                    </a:moveTo>
                    <a:cubicBezTo>
                      <a:pt x="663330" y="2054"/>
                      <a:pt x="660563" y="4018"/>
                      <a:pt x="657796" y="6251"/>
                    </a:cubicBezTo>
                    <a:lnTo>
                      <a:pt x="657708" y="6251"/>
                    </a:lnTo>
                    <a:cubicBezTo>
                      <a:pt x="656458" y="95280"/>
                      <a:pt x="660921" y="184220"/>
                      <a:pt x="665740" y="272981"/>
                    </a:cubicBezTo>
                    <a:cubicBezTo>
                      <a:pt x="570507" y="394960"/>
                      <a:pt x="474381" y="514618"/>
                      <a:pt x="366027" y="625168"/>
                    </a:cubicBezTo>
                    <a:cubicBezTo>
                      <a:pt x="357191" y="560427"/>
                      <a:pt x="338002" y="494883"/>
                      <a:pt x="323365" y="430679"/>
                    </a:cubicBezTo>
                    <a:cubicBezTo>
                      <a:pt x="320062" y="434787"/>
                      <a:pt x="316760" y="438716"/>
                      <a:pt x="313458" y="442734"/>
                    </a:cubicBezTo>
                    <a:cubicBezTo>
                      <a:pt x="322918" y="506313"/>
                      <a:pt x="335146" y="574000"/>
                      <a:pt x="359512" y="631865"/>
                    </a:cubicBezTo>
                    <a:cubicBezTo>
                      <a:pt x="323900" y="667851"/>
                      <a:pt x="287038" y="702855"/>
                      <a:pt x="248392" y="736699"/>
                    </a:cubicBezTo>
                    <a:cubicBezTo>
                      <a:pt x="230184" y="752683"/>
                      <a:pt x="211798" y="768310"/>
                      <a:pt x="193233" y="783758"/>
                    </a:cubicBezTo>
                    <a:cubicBezTo>
                      <a:pt x="193144" y="784026"/>
                      <a:pt x="192966" y="784026"/>
                      <a:pt x="192787" y="784205"/>
                    </a:cubicBezTo>
                    <a:cubicBezTo>
                      <a:pt x="130131" y="836622"/>
                      <a:pt x="65690" y="886629"/>
                      <a:pt x="0" y="934849"/>
                    </a:cubicBezTo>
                    <a:cubicBezTo>
                      <a:pt x="19725" y="927973"/>
                      <a:pt x="39271" y="920383"/>
                      <a:pt x="58639" y="912614"/>
                    </a:cubicBezTo>
                    <a:cubicBezTo>
                      <a:pt x="130042" y="858589"/>
                      <a:pt x="199838" y="802243"/>
                      <a:pt x="266956" y="742771"/>
                    </a:cubicBezTo>
                    <a:cubicBezTo>
                      <a:pt x="277756" y="733127"/>
                      <a:pt x="288377" y="723483"/>
                      <a:pt x="298999" y="713661"/>
                    </a:cubicBezTo>
                    <a:cubicBezTo>
                      <a:pt x="325863" y="723751"/>
                      <a:pt x="354246" y="730538"/>
                      <a:pt x="382807" y="735895"/>
                    </a:cubicBezTo>
                    <a:cubicBezTo>
                      <a:pt x="385306" y="734288"/>
                      <a:pt x="387805" y="732502"/>
                      <a:pt x="390215" y="730805"/>
                    </a:cubicBezTo>
                    <a:cubicBezTo>
                      <a:pt x="361743" y="723751"/>
                      <a:pt x="333807" y="715357"/>
                      <a:pt x="305246" y="707945"/>
                    </a:cubicBezTo>
                    <a:cubicBezTo>
                      <a:pt x="387092" y="631865"/>
                      <a:pt x="464028" y="550158"/>
                      <a:pt x="536233" y="464522"/>
                    </a:cubicBezTo>
                    <a:cubicBezTo>
                      <a:pt x="573631" y="483900"/>
                      <a:pt x="612277" y="497830"/>
                      <a:pt x="652352" y="509082"/>
                    </a:cubicBezTo>
                    <a:cubicBezTo>
                      <a:pt x="654762" y="506938"/>
                      <a:pt x="657172" y="504527"/>
                      <a:pt x="659492" y="502116"/>
                    </a:cubicBezTo>
                    <a:cubicBezTo>
                      <a:pt x="618793" y="489615"/>
                      <a:pt x="578629" y="475327"/>
                      <a:pt x="538019" y="462290"/>
                    </a:cubicBezTo>
                    <a:cubicBezTo>
                      <a:pt x="564705" y="430500"/>
                      <a:pt x="590768" y="398086"/>
                      <a:pt x="616294" y="365313"/>
                    </a:cubicBezTo>
                    <a:cubicBezTo>
                      <a:pt x="652085" y="384959"/>
                      <a:pt x="690017" y="399782"/>
                      <a:pt x="730003" y="409158"/>
                    </a:cubicBezTo>
                    <a:cubicBezTo>
                      <a:pt x="734287" y="410140"/>
                      <a:pt x="738928" y="411212"/>
                      <a:pt x="743658" y="412462"/>
                    </a:cubicBezTo>
                    <a:cubicBezTo>
                      <a:pt x="747943" y="407551"/>
                      <a:pt x="752137" y="402550"/>
                      <a:pt x="756243" y="397460"/>
                    </a:cubicBezTo>
                    <a:cubicBezTo>
                      <a:pt x="742855" y="395049"/>
                      <a:pt x="729735" y="392102"/>
                      <a:pt x="716704" y="388441"/>
                    </a:cubicBezTo>
                    <a:cubicBezTo>
                      <a:pt x="708582" y="386209"/>
                      <a:pt x="636019" y="363795"/>
                      <a:pt x="625487" y="353258"/>
                    </a:cubicBezTo>
                    <a:cubicBezTo>
                      <a:pt x="680645" y="281285"/>
                      <a:pt x="732769" y="207079"/>
                      <a:pt x="781859" y="131445"/>
                    </a:cubicBezTo>
                    <a:cubicBezTo>
                      <a:pt x="783465" y="129034"/>
                      <a:pt x="779806" y="126802"/>
                      <a:pt x="778110" y="129034"/>
                    </a:cubicBezTo>
                    <a:cubicBezTo>
                      <a:pt x="741338" y="175915"/>
                      <a:pt x="705012" y="222974"/>
                      <a:pt x="668596" y="269498"/>
                    </a:cubicBezTo>
                    <a:cubicBezTo>
                      <a:pt x="665473" y="179576"/>
                      <a:pt x="666365" y="89743"/>
                      <a:pt x="66609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68" name="Google Shape;2168;p42"/>
              <p:cNvSpPr/>
              <p:nvPr/>
            </p:nvSpPr>
            <p:spPr>
              <a:xfrm>
                <a:off x="4995417" y="6471076"/>
                <a:ext cx="52068" cy="164172"/>
              </a:xfrm>
              <a:custGeom>
                <a:avLst/>
                <a:gdLst/>
                <a:ahLst/>
                <a:cxnLst/>
                <a:rect l="l" t="t" r="r" b="b"/>
                <a:pathLst>
                  <a:path w="52068" h="164172" extrusionOk="0">
                    <a:moveTo>
                      <a:pt x="12317" y="0"/>
                    </a:moveTo>
                    <a:cubicBezTo>
                      <a:pt x="8300" y="4018"/>
                      <a:pt x="4195" y="8037"/>
                      <a:pt x="0" y="12055"/>
                    </a:cubicBezTo>
                    <a:cubicBezTo>
                      <a:pt x="9996" y="64115"/>
                      <a:pt x="28293" y="115283"/>
                      <a:pt x="49268" y="163413"/>
                    </a:cubicBezTo>
                    <a:cubicBezTo>
                      <a:pt x="49714" y="164306"/>
                      <a:pt x="50606" y="164306"/>
                      <a:pt x="51321" y="163949"/>
                    </a:cubicBezTo>
                    <a:cubicBezTo>
                      <a:pt x="51499" y="163771"/>
                      <a:pt x="51677" y="163771"/>
                      <a:pt x="51767" y="163503"/>
                    </a:cubicBezTo>
                    <a:cubicBezTo>
                      <a:pt x="52035" y="163235"/>
                      <a:pt x="52124" y="162789"/>
                      <a:pt x="52035" y="162342"/>
                    </a:cubicBezTo>
                    <a:cubicBezTo>
                      <a:pt x="36326" y="108675"/>
                      <a:pt x="25080" y="54114"/>
                      <a:pt x="1231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69" name="Google Shape;2169;p42"/>
            <p:cNvGrpSpPr/>
            <p:nvPr/>
          </p:nvGrpSpPr>
          <p:grpSpPr>
            <a:xfrm>
              <a:off x="3090451" y="3774966"/>
              <a:ext cx="774371" cy="1339832"/>
              <a:chOff x="4247280" y="4995761"/>
              <a:chExt cx="1039983" cy="1799398"/>
            </a:xfrm>
          </p:grpSpPr>
          <p:sp>
            <p:nvSpPr>
              <p:cNvPr id="2170" name="Google Shape;2170;p42"/>
              <p:cNvSpPr/>
              <p:nvPr/>
            </p:nvSpPr>
            <p:spPr>
              <a:xfrm>
                <a:off x="4509724" y="4995761"/>
                <a:ext cx="777539" cy="1694608"/>
              </a:xfrm>
              <a:custGeom>
                <a:avLst/>
                <a:gdLst/>
                <a:ahLst/>
                <a:cxnLst/>
                <a:rect l="l" t="t" r="r" b="b"/>
                <a:pathLst>
                  <a:path w="777539" h="1694608" extrusionOk="0">
                    <a:moveTo>
                      <a:pt x="315219" y="951053"/>
                    </a:moveTo>
                    <a:cubicBezTo>
                      <a:pt x="251849" y="1163758"/>
                      <a:pt x="175716" y="1371552"/>
                      <a:pt x="73075" y="1567737"/>
                    </a:cubicBezTo>
                    <a:cubicBezTo>
                      <a:pt x="119576" y="1362980"/>
                      <a:pt x="162150" y="1157597"/>
                      <a:pt x="191425" y="949535"/>
                    </a:cubicBezTo>
                    <a:cubicBezTo>
                      <a:pt x="205081" y="852112"/>
                      <a:pt x="215969" y="754332"/>
                      <a:pt x="222485" y="656195"/>
                    </a:cubicBezTo>
                    <a:cubicBezTo>
                      <a:pt x="228911" y="560468"/>
                      <a:pt x="234177" y="462153"/>
                      <a:pt x="214095" y="367676"/>
                    </a:cubicBezTo>
                    <a:cubicBezTo>
                      <a:pt x="207580" y="337137"/>
                      <a:pt x="194906" y="255609"/>
                      <a:pt x="145103" y="270253"/>
                    </a:cubicBezTo>
                    <a:cubicBezTo>
                      <a:pt x="90926" y="286148"/>
                      <a:pt x="92532" y="402681"/>
                      <a:pt x="85303" y="446079"/>
                    </a:cubicBezTo>
                    <a:cubicBezTo>
                      <a:pt x="19612" y="839253"/>
                      <a:pt x="4975" y="1238767"/>
                      <a:pt x="35945" y="1635960"/>
                    </a:cubicBezTo>
                    <a:cubicBezTo>
                      <a:pt x="33090" y="1641050"/>
                      <a:pt x="30233" y="1646229"/>
                      <a:pt x="27288" y="1651319"/>
                    </a:cubicBezTo>
                    <a:cubicBezTo>
                      <a:pt x="21040" y="1653819"/>
                      <a:pt x="14614" y="1656141"/>
                      <a:pt x="8009" y="1658106"/>
                    </a:cubicBezTo>
                    <a:cubicBezTo>
                      <a:pt x="-4754" y="1661856"/>
                      <a:pt x="-1095" y="1680876"/>
                      <a:pt x="10776" y="1679715"/>
                    </a:cubicBezTo>
                    <a:cubicBezTo>
                      <a:pt x="8545" y="1683466"/>
                      <a:pt x="6403" y="1687305"/>
                      <a:pt x="4082" y="1691056"/>
                    </a:cubicBezTo>
                    <a:cubicBezTo>
                      <a:pt x="2565" y="1693646"/>
                      <a:pt x="6403" y="1696057"/>
                      <a:pt x="8009" y="1693556"/>
                    </a:cubicBezTo>
                    <a:cubicBezTo>
                      <a:pt x="11490" y="1688377"/>
                      <a:pt x="14792" y="1683019"/>
                      <a:pt x="18184" y="1677751"/>
                    </a:cubicBezTo>
                    <a:cubicBezTo>
                      <a:pt x="144031" y="1637389"/>
                      <a:pt x="207937" y="1506390"/>
                      <a:pt x="273092" y="1401288"/>
                    </a:cubicBezTo>
                    <a:cubicBezTo>
                      <a:pt x="355919" y="1267699"/>
                      <a:pt x="437585" y="1133397"/>
                      <a:pt x="511933" y="994898"/>
                    </a:cubicBezTo>
                    <a:cubicBezTo>
                      <a:pt x="634924" y="765762"/>
                      <a:pt x="767020" y="503586"/>
                      <a:pt x="777016" y="238821"/>
                    </a:cubicBezTo>
                    <a:cubicBezTo>
                      <a:pt x="779425" y="174706"/>
                      <a:pt x="773802" y="109430"/>
                      <a:pt x="754434" y="47994"/>
                    </a:cubicBezTo>
                    <a:cubicBezTo>
                      <a:pt x="746402" y="22366"/>
                      <a:pt x="736763" y="-1120"/>
                      <a:pt x="706862" y="41"/>
                    </a:cubicBezTo>
                    <a:cubicBezTo>
                      <a:pt x="618859" y="3523"/>
                      <a:pt x="559059" y="128182"/>
                      <a:pt x="533265" y="195959"/>
                    </a:cubicBezTo>
                    <a:cubicBezTo>
                      <a:pt x="440531" y="439828"/>
                      <a:pt x="389567" y="701111"/>
                      <a:pt x="315219" y="951053"/>
                    </a:cubicBezTo>
                    <a:close/>
                    <a:moveTo>
                      <a:pt x="65042" y="1582739"/>
                    </a:moveTo>
                    <a:cubicBezTo>
                      <a:pt x="63079" y="1586489"/>
                      <a:pt x="61115" y="1590151"/>
                      <a:pt x="59062" y="1593812"/>
                    </a:cubicBezTo>
                    <a:cubicBezTo>
                      <a:pt x="45674" y="1417272"/>
                      <a:pt x="41926" y="1240196"/>
                      <a:pt x="47995" y="1063299"/>
                    </a:cubicBezTo>
                    <a:cubicBezTo>
                      <a:pt x="53796" y="896225"/>
                      <a:pt x="67988" y="729418"/>
                      <a:pt x="90658" y="563773"/>
                    </a:cubicBezTo>
                    <a:cubicBezTo>
                      <a:pt x="96459" y="521535"/>
                      <a:pt x="102796" y="479387"/>
                      <a:pt x="109669" y="437417"/>
                    </a:cubicBezTo>
                    <a:cubicBezTo>
                      <a:pt x="113328" y="415272"/>
                      <a:pt x="117077" y="393126"/>
                      <a:pt x="121093" y="370980"/>
                    </a:cubicBezTo>
                    <a:cubicBezTo>
                      <a:pt x="122343" y="363747"/>
                      <a:pt x="123503" y="341155"/>
                      <a:pt x="127876" y="333744"/>
                    </a:cubicBezTo>
                    <a:cubicBezTo>
                      <a:pt x="127698" y="319010"/>
                      <a:pt x="136177" y="312312"/>
                      <a:pt x="153314" y="313830"/>
                    </a:cubicBezTo>
                    <a:cubicBezTo>
                      <a:pt x="160722" y="311509"/>
                      <a:pt x="168130" y="309098"/>
                      <a:pt x="175538" y="306776"/>
                    </a:cubicBezTo>
                    <a:cubicBezTo>
                      <a:pt x="186338" y="311241"/>
                      <a:pt x="194281" y="369373"/>
                      <a:pt x="196691" y="381517"/>
                    </a:cubicBezTo>
                    <a:cubicBezTo>
                      <a:pt x="201064" y="403752"/>
                      <a:pt x="203831" y="426076"/>
                      <a:pt x="205705" y="448579"/>
                    </a:cubicBezTo>
                    <a:cubicBezTo>
                      <a:pt x="209275" y="491085"/>
                      <a:pt x="209186" y="533679"/>
                      <a:pt x="207758" y="576274"/>
                    </a:cubicBezTo>
                    <a:cubicBezTo>
                      <a:pt x="195887" y="915691"/>
                      <a:pt x="126002" y="1249751"/>
                      <a:pt x="65042" y="1582739"/>
                    </a:cubicBezTo>
                    <a:close/>
                    <a:moveTo>
                      <a:pt x="314416" y="997041"/>
                    </a:moveTo>
                    <a:cubicBezTo>
                      <a:pt x="383052" y="774424"/>
                      <a:pt x="438210" y="547967"/>
                      <a:pt x="505686" y="324992"/>
                    </a:cubicBezTo>
                    <a:cubicBezTo>
                      <a:pt x="536567" y="223015"/>
                      <a:pt x="567360" y="90410"/>
                      <a:pt x="666520" y="32367"/>
                    </a:cubicBezTo>
                    <a:cubicBezTo>
                      <a:pt x="754881" y="-19337"/>
                      <a:pt x="756755" y="155686"/>
                      <a:pt x="757112" y="201406"/>
                    </a:cubicBezTo>
                    <a:cubicBezTo>
                      <a:pt x="757647" y="261592"/>
                      <a:pt x="749615" y="321510"/>
                      <a:pt x="737119" y="380267"/>
                    </a:cubicBezTo>
                    <a:cubicBezTo>
                      <a:pt x="685085" y="625030"/>
                      <a:pt x="565753" y="857559"/>
                      <a:pt x="443565" y="1073836"/>
                    </a:cubicBezTo>
                    <a:cubicBezTo>
                      <a:pt x="383230" y="1180635"/>
                      <a:pt x="319325" y="1285291"/>
                      <a:pt x="254705" y="1389501"/>
                    </a:cubicBezTo>
                    <a:cubicBezTo>
                      <a:pt x="202314" y="1474065"/>
                      <a:pt x="150101" y="1580239"/>
                      <a:pt x="62275" y="1633638"/>
                    </a:cubicBezTo>
                    <a:cubicBezTo>
                      <a:pt x="61561" y="1625601"/>
                      <a:pt x="61026" y="1617565"/>
                      <a:pt x="60401" y="1609439"/>
                    </a:cubicBezTo>
                    <a:cubicBezTo>
                      <a:pt x="172235" y="1418343"/>
                      <a:pt x="249261" y="1208317"/>
                      <a:pt x="314416" y="997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1" name="Google Shape;2171;p42"/>
              <p:cNvSpPr/>
              <p:nvPr/>
            </p:nvSpPr>
            <p:spPr>
              <a:xfrm>
                <a:off x="4247280" y="5842397"/>
                <a:ext cx="871776" cy="952762"/>
              </a:xfrm>
              <a:custGeom>
                <a:avLst/>
                <a:gdLst/>
                <a:ahLst/>
                <a:cxnLst/>
                <a:rect l="l" t="t" r="r" b="b"/>
                <a:pathLst>
                  <a:path w="871776" h="952762" extrusionOk="0">
                    <a:moveTo>
                      <a:pt x="706366" y="43160"/>
                    </a:moveTo>
                    <a:cubicBezTo>
                      <a:pt x="637284" y="92184"/>
                      <a:pt x="587302" y="167640"/>
                      <a:pt x="537052" y="234345"/>
                    </a:cubicBezTo>
                    <a:cubicBezTo>
                      <a:pt x="476985" y="314087"/>
                      <a:pt x="418881" y="395258"/>
                      <a:pt x="362830" y="477857"/>
                    </a:cubicBezTo>
                    <a:cubicBezTo>
                      <a:pt x="263134" y="624750"/>
                      <a:pt x="177273" y="786289"/>
                      <a:pt x="56870" y="918002"/>
                    </a:cubicBezTo>
                    <a:cubicBezTo>
                      <a:pt x="41072" y="919341"/>
                      <a:pt x="24828" y="919877"/>
                      <a:pt x="8138" y="919430"/>
                    </a:cubicBezTo>
                    <a:cubicBezTo>
                      <a:pt x="-2484" y="919162"/>
                      <a:pt x="-2662" y="934075"/>
                      <a:pt x="7334" y="935504"/>
                    </a:cubicBezTo>
                    <a:cubicBezTo>
                      <a:pt x="17509" y="937022"/>
                      <a:pt x="27595" y="937915"/>
                      <a:pt x="37591" y="938361"/>
                    </a:cubicBezTo>
                    <a:cubicBezTo>
                      <a:pt x="33932" y="942112"/>
                      <a:pt x="30362" y="945952"/>
                      <a:pt x="26702" y="949702"/>
                    </a:cubicBezTo>
                    <a:cubicBezTo>
                      <a:pt x="25096" y="951309"/>
                      <a:pt x="27416" y="953810"/>
                      <a:pt x="29112" y="952291"/>
                    </a:cubicBezTo>
                    <a:cubicBezTo>
                      <a:pt x="34021" y="947826"/>
                      <a:pt x="38751" y="943273"/>
                      <a:pt x="43482" y="938718"/>
                    </a:cubicBezTo>
                    <a:cubicBezTo>
                      <a:pt x="234395" y="945148"/>
                      <a:pt x="386304" y="776644"/>
                      <a:pt x="501173" y="644306"/>
                    </a:cubicBezTo>
                    <a:cubicBezTo>
                      <a:pt x="617113" y="510719"/>
                      <a:pt x="750993" y="374005"/>
                      <a:pt x="826323" y="211842"/>
                    </a:cubicBezTo>
                    <a:cubicBezTo>
                      <a:pt x="842567" y="176837"/>
                      <a:pt x="855687" y="140315"/>
                      <a:pt x="863987" y="102632"/>
                    </a:cubicBezTo>
                    <a:cubicBezTo>
                      <a:pt x="869343" y="78343"/>
                      <a:pt x="878536" y="44946"/>
                      <a:pt x="863809" y="21907"/>
                    </a:cubicBezTo>
                    <a:cubicBezTo>
                      <a:pt x="831767" y="-27920"/>
                      <a:pt x="739658" y="19586"/>
                      <a:pt x="706366" y="43160"/>
                    </a:cubicBezTo>
                    <a:close/>
                    <a:moveTo>
                      <a:pt x="817487" y="16818"/>
                    </a:moveTo>
                    <a:cubicBezTo>
                      <a:pt x="828197" y="20657"/>
                      <a:pt x="853902" y="57001"/>
                      <a:pt x="855508" y="65842"/>
                    </a:cubicBezTo>
                    <a:cubicBezTo>
                      <a:pt x="857829" y="78165"/>
                      <a:pt x="851045" y="92720"/>
                      <a:pt x="848011" y="105132"/>
                    </a:cubicBezTo>
                    <a:cubicBezTo>
                      <a:pt x="830339" y="178980"/>
                      <a:pt x="794638" y="246846"/>
                      <a:pt x="752331" y="309532"/>
                    </a:cubicBezTo>
                    <a:cubicBezTo>
                      <a:pt x="660490" y="445710"/>
                      <a:pt x="544996" y="570101"/>
                      <a:pt x="435036" y="691723"/>
                    </a:cubicBezTo>
                    <a:cubicBezTo>
                      <a:pt x="332484" y="805130"/>
                      <a:pt x="216365" y="901124"/>
                      <a:pt x="65171" y="917198"/>
                    </a:cubicBezTo>
                    <a:cubicBezTo>
                      <a:pt x="173792" y="805934"/>
                      <a:pt x="250996" y="669488"/>
                      <a:pt x="336947" y="540365"/>
                    </a:cubicBezTo>
                    <a:cubicBezTo>
                      <a:pt x="431644" y="397937"/>
                      <a:pt x="529555" y="251758"/>
                      <a:pt x="642372" y="122724"/>
                    </a:cubicBezTo>
                    <a:cubicBezTo>
                      <a:pt x="669951" y="91202"/>
                      <a:pt x="700833" y="60216"/>
                      <a:pt x="737872" y="39945"/>
                    </a:cubicBezTo>
                    <a:cubicBezTo>
                      <a:pt x="754563" y="31016"/>
                      <a:pt x="797851" y="9763"/>
                      <a:pt x="817487" y="168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72" name="Google Shape;2172;p42"/>
          <p:cNvGrpSpPr/>
          <p:nvPr/>
        </p:nvGrpSpPr>
        <p:grpSpPr>
          <a:xfrm>
            <a:off x="4695021" y="-440447"/>
            <a:ext cx="929814" cy="697551"/>
            <a:chOff x="6261207" y="-24735"/>
            <a:chExt cx="1248743" cy="936813"/>
          </a:xfrm>
        </p:grpSpPr>
        <p:grpSp>
          <p:nvGrpSpPr>
            <p:cNvPr id="2173" name="Google Shape;2173;p42"/>
            <p:cNvGrpSpPr/>
            <p:nvPr/>
          </p:nvGrpSpPr>
          <p:grpSpPr>
            <a:xfrm>
              <a:off x="6261207" y="-24735"/>
              <a:ext cx="1248743" cy="45184"/>
              <a:chOff x="6261207" y="-24735"/>
              <a:chExt cx="1248743" cy="45184"/>
            </a:xfrm>
          </p:grpSpPr>
          <p:sp>
            <p:nvSpPr>
              <p:cNvPr id="2174" name="Google Shape;2174;p42"/>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5" name="Google Shape;2175;p42"/>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6" name="Google Shape;2176;p42"/>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7" name="Google Shape;2177;p42"/>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8" name="Google Shape;2178;p42"/>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9" name="Google Shape;2179;p42"/>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0" name="Google Shape;2180;p42"/>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1" name="Google Shape;2181;p42"/>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2" name="Google Shape;2182;p42"/>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3" name="Google Shape;2183;p42"/>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84" name="Google Shape;2184;p42"/>
            <p:cNvGrpSpPr/>
            <p:nvPr/>
          </p:nvGrpSpPr>
          <p:grpSpPr>
            <a:xfrm>
              <a:off x="6261207" y="102602"/>
              <a:ext cx="1248743" cy="45184"/>
              <a:chOff x="6261207" y="102602"/>
              <a:chExt cx="1248743" cy="45184"/>
            </a:xfrm>
          </p:grpSpPr>
          <p:sp>
            <p:nvSpPr>
              <p:cNvPr id="2185" name="Google Shape;2185;p42"/>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6" name="Google Shape;2186;p42"/>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7" name="Google Shape;2187;p42"/>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8" name="Google Shape;2188;p42"/>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9" name="Google Shape;2189;p42"/>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0" name="Google Shape;2190;p42"/>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1" name="Google Shape;2191;p42"/>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2" name="Google Shape;2192;p42"/>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3" name="Google Shape;2193;p42"/>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4" name="Google Shape;2194;p42"/>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95" name="Google Shape;2195;p42"/>
            <p:cNvGrpSpPr/>
            <p:nvPr/>
          </p:nvGrpSpPr>
          <p:grpSpPr>
            <a:xfrm>
              <a:off x="6261207" y="230028"/>
              <a:ext cx="1248743" cy="45184"/>
              <a:chOff x="6261207" y="230028"/>
              <a:chExt cx="1248743" cy="45184"/>
            </a:xfrm>
          </p:grpSpPr>
          <p:sp>
            <p:nvSpPr>
              <p:cNvPr id="2196" name="Google Shape;2196;p42"/>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7" name="Google Shape;2197;p42"/>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8" name="Google Shape;2198;p42"/>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9" name="Google Shape;2199;p42"/>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0" name="Google Shape;2200;p42"/>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1" name="Google Shape;2201;p42"/>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2" name="Google Shape;2202;p42"/>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3" name="Google Shape;2203;p42"/>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4" name="Google Shape;2204;p42"/>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5" name="Google Shape;2205;p42"/>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06" name="Google Shape;2206;p42"/>
            <p:cNvGrpSpPr/>
            <p:nvPr/>
          </p:nvGrpSpPr>
          <p:grpSpPr>
            <a:xfrm>
              <a:off x="6261207" y="357366"/>
              <a:ext cx="1248743" cy="45184"/>
              <a:chOff x="6261207" y="357366"/>
              <a:chExt cx="1248743" cy="45184"/>
            </a:xfrm>
          </p:grpSpPr>
          <p:sp>
            <p:nvSpPr>
              <p:cNvPr id="2207" name="Google Shape;2207;p42"/>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8" name="Google Shape;2208;p42"/>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09" name="Google Shape;2209;p42"/>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0" name="Google Shape;2210;p42"/>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1" name="Google Shape;2211;p42"/>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2" name="Google Shape;2212;p42"/>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3" name="Google Shape;2213;p42"/>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4" name="Google Shape;2214;p42"/>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5" name="Google Shape;2215;p42"/>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6" name="Google Shape;2216;p42"/>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17" name="Google Shape;2217;p42"/>
            <p:cNvGrpSpPr/>
            <p:nvPr/>
          </p:nvGrpSpPr>
          <p:grpSpPr>
            <a:xfrm>
              <a:off x="6261207" y="484792"/>
              <a:ext cx="1248743" cy="45184"/>
              <a:chOff x="6261207" y="484792"/>
              <a:chExt cx="1248743" cy="45184"/>
            </a:xfrm>
          </p:grpSpPr>
          <p:sp>
            <p:nvSpPr>
              <p:cNvPr id="2218" name="Google Shape;2218;p42"/>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19" name="Google Shape;2219;p42"/>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0" name="Google Shape;2220;p42"/>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1" name="Google Shape;2221;p42"/>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2" name="Google Shape;2222;p42"/>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3" name="Google Shape;2223;p42"/>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4" name="Google Shape;2224;p42"/>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5" name="Google Shape;2225;p42"/>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6" name="Google Shape;2226;p42"/>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7" name="Google Shape;2227;p42"/>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28" name="Google Shape;2228;p42"/>
            <p:cNvGrpSpPr/>
            <p:nvPr/>
          </p:nvGrpSpPr>
          <p:grpSpPr>
            <a:xfrm>
              <a:off x="6261207" y="612130"/>
              <a:ext cx="1248743" cy="45184"/>
              <a:chOff x="6261207" y="612130"/>
              <a:chExt cx="1248743" cy="45184"/>
            </a:xfrm>
          </p:grpSpPr>
          <p:sp>
            <p:nvSpPr>
              <p:cNvPr id="2229" name="Google Shape;2229;p42"/>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0" name="Google Shape;2230;p42"/>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1" name="Google Shape;2231;p42"/>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2" name="Google Shape;2232;p42"/>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3" name="Google Shape;2233;p42"/>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4" name="Google Shape;2234;p42"/>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5" name="Google Shape;2235;p42"/>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6" name="Google Shape;2236;p42"/>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7" name="Google Shape;2237;p42"/>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8" name="Google Shape;2238;p42"/>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39" name="Google Shape;2239;p42"/>
            <p:cNvGrpSpPr/>
            <p:nvPr/>
          </p:nvGrpSpPr>
          <p:grpSpPr>
            <a:xfrm>
              <a:off x="6261207" y="739556"/>
              <a:ext cx="1248743" cy="45184"/>
              <a:chOff x="6261207" y="739556"/>
              <a:chExt cx="1248743" cy="45184"/>
            </a:xfrm>
          </p:grpSpPr>
          <p:sp>
            <p:nvSpPr>
              <p:cNvPr id="2240" name="Google Shape;2240;p42"/>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1" name="Google Shape;2241;p42"/>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2" name="Google Shape;2242;p42"/>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3" name="Google Shape;2243;p42"/>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4" name="Google Shape;2244;p42"/>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5" name="Google Shape;2245;p42"/>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6" name="Google Shape;2246;p42"/>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7" name="Google Shape;2247;p42"/>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8" name="Google Shape;2248;p42"/>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9" name="Google Shape;2249;p42"/>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50" name="Google Shape;2250;p42"/>
            <p:cNvGrpSpPr/>
            <p:nvPr/>
          </p:nvGrpSpPr>
          <p:grpSpPr>
            <a:xfrm>
              <a:off x="6261207" y="866894"/>
              <a:ext cx="1248743" cy="45184"/>
              <a:chOff x="6261207" y="866894"/>
              <a:chExt cx="1248743" cy="45184"/>
            </a:xfrm>
          </p:grpSpPr>
          <p:sp>
            <p:nvSpPr>
              <p:cNvPr id="2251" name="Google Shape;2251;p42"/>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2" name="Google Shape;2252;p42"/>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3" name="Google Shape;2253;p42"/>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4" name="Google Shape;2254;p42"/>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5" name="Google Shape;2255;p42"/>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6" name="Google Shape;2256;p42"/>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7" name="Google Shape;2257;p42"/>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8" name="Google Shape;2258;p42"/>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9" name="Google Shape;2259;p42"/>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0" name="Google Shape;2260;p42"/>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261" name="Google Shape;2261;p42"/>
          <p:cNvGrpSpPr/>
          <p:nvPr/>
        </p:nvGrpSpPr>
        <p:grpSpPr>
          <a:xfrm>
            <a:off x="130982" y="323403"/>
            <a:ext cx="432496" cy="432182"/>
            <a:chOff x="10998920" y="399642"/>
            <a:chExt cx="836387" cy="835780"/>
          </a:xfrm>
        </p:grpSpPr>
        <p:sp>
          <p:nvSpPr>
            <p:cNvPr id="2262" name="Google Shape;2262;p42"/>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3" name="Google Shape;2263;p42"/>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4" name="Google Shape;2264;p42"/>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5" name="Google Shape;2265;p42"/>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6" name="Google Shape;2266;p42"/>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7" name="Google Shape;2267;p42"/>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8" name="Google Shape;2268;p42"/>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9" name="Google Shape;2269;p42"/>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0" name="Google Shape;2270;p42"/>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1" name="Google Shape;2271;p42"/>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pic>
        <p:nvPicPr>
          <p:cNvPr id="2272" name="Google Shape;2272;p42"/>
          <p:cNvPicPr preferRelativeResize="0"/>
          <p:nvPr/>
        </p:nvPicPr>
        <p:blipFill>
          <a:blip r:embed="rId3">
            <a:alphaModFix/>
          </a:blip>
          <a:stretch>
            <a:fillRect/>
          </a:stretch>
        </p:blipFill>
        <p:spPr>
          <a:xfrm>
            <a:off x="5334200" y="755573"/>
            <a:ext cx="3581201" cy="179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43"/>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DÍDAC </a:t>
            </a:r>
            <a:endParaRPr/>
          </a:p>
        </p:txBody>
      </p:sp>
      <p:sp>
        <p:nvSpPr>
          <p:cNvPr id="2278" name="Google Shape;2278;p43"/>
          <p:cNvSpPr txBox="1">
            <a:spLocks noGrp="1"/>
          </p:cNvSpPr>
          <p:nvPr>
            <p:ph type="subTitle" idx="1"/>
          </p:nvPr>
        </p:nvSpPr>
        <p:spPr>
          <a:xfrm>
            <a:off x="892075" y="2073663"/>
            <a:ext cx="3990900" cy="168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t>Valent</a:t>
            </a:r>
            <a:endParaRPr/>
          </a:p>
          <a:p>
            <a:pPr marL="457200" lvl="0" indent="-342900" algn="l" rtl="0">
              <a:spcBef>
                <a:spcPts val="0"/>
              </a:spcBef>
              <a:spcAft>
                <a:spcPts val="0"/>
              </a:spcAft>
              <a:buClr>
                <a:schemeClr val="dk1"/>
              </a:buClr>
              <a:buSzPts val="1800"/>
              <a:buChar char="●"/>
            </a:pPr>
            <a:r>
              <a:rPr lang="en"/>
              <a:t>Innocent </a:t>
            </a:r>
            <a:endParaRPr/>
          </a:p>
          <a:p>
            <a:pPr marL="457200" lvl="0" indent="-342900" algn="l" rtl="0">
              <a:spcBef>
                <a:spcPts val="0"/>
              </a:spcBef>
              <a:spcAft>
                <a:spcPts val="0"/>
              </a:spcAft>
              <a:buClr>
                <a:schemeClr val="dk1"/>
              </a:buClr>
              <a:buSzPts val="1800"/>
              <a:buChar char="●"/>
            </a:pPr>
            <a:r>
              <a:rPr lang="en"/>
              <a:t>Mulat </a:t>
            </a:r>
            <a:endParaRPr/>
          </a:p>
          <a:p>
            <a:pPr marL="457200" lvl="0" indent="-342900" algn="l" rtl="0">
              <a:spcBef>
                <a:spcPts val="0"/>
              </a:spcBef>
              <a:spcAft>
                <a:spcPts val="0"/>
              </a:spcAft>
              <a:buClr>
                <a:schemeClr val="dk1"/>
              </a:buClr>
              <a:buSzPts val="1800"/>
              <a:buChar char="●"/>
            </a:pPr>
            <a:r>
              <a:rPr lang="en"/>
              <a:t>Vuit anys </a:t>
            </a:r>
            <a:endParaRPr/>
          </a:p>
          <a:p>
            <a:pPr marL="457200" lvl="0" indent="-342900" algn="l" rtl="0">
              <a:spcBef>
                <a:spcPts val="0"/>
              </a:spcBef>
              <a:spcAft>
                <a:spcPts val="0"/>
              </a:spcAft>
              <a:buClr>
                <a:schemeClr val="dk1"/>
              </a:buClr>
              <a:buSzPts val="1800"/>
              <a:buChar char="●"/>
            </a:pPr>
            <a:r>
              <a:rPr lang="en"/>
              <a:t>El nou Adam</a:t>
            </a:r>
            <a:endParaRPr/>
          </a:p>
        </p:txBody>
      </p:sp>
      <p:sp>
        <p:nvSpPr>
          <p:cNvPr id="2279" name="Google Shape;2279;p43"/>
          <p:cNvSpPr/>
          <p:nvPr/>
        </p:nvSpPr>
        <p:spPr>
          <a:xfrm>
            <a:off x="6555567" y="-1594282"/>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0" name="Google Shape;2280;p43"/>
          <p:cNvGrpSpPr/>
          <p:nvPr/>
        </p:nvGrpSpPr>
        <p:grpSpPr>
          <a:xfrm>
            <a:off x="3579750" y="-283462"/>
            <a:ext cx="2064083" cy="1321209"/>
            <a:chOff x="4904410" y="-93166"/>
            <a:chExt cx="2772069" cy="1774388"/>
          </a:xfrm>
        </p:grpSpPr>
        <p:grpSp>
          <p:nvGrpSpPr>
            <p:cNvPr id="2281" name="Google Shape;2281;p43"/>
            <p:cNvGrpSpPr/>
            <p:nvPr/>
          </p:nvGrpSpPr>
          <p:grpSpPr>
            <a:xfrm>
              <a:off x="5444644" y="1344066"/>
              <a:ext cx="204200" cy="337156"/>
              <a:chOff x="5444644" y="1344066"/>
              <a:chExt cx="204200" cy="337156"/>
            </a:xfrm>
          </p:grpSpPr>
          <p:sp>
            <p:nvSpPr>
              <p:cNvPr id="2282" name="Google Shape;2282;p43"/>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3" name="Google Shape;2283;p43"/>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4" name="Google Shape;2284;p43"/>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5" name="Google Shape;2285;p43"/>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6" name="Google Shape;2286;p43"/>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87" name="Google Shape;2287;p43"/>
            <p:cNvGrpSpPr/>
            <p:nvPr/>
          </p:nvGrpSpPr>
          <p:grpSpPr>
            <a:xfrm>
              <a:off x="7451079" y="-93166"/>
              <a:ext cx="225400" cy="319115"/>
              <a:chOff x="7451079" y="-93166"/>
              <a:chExt cx="225400" cy="319115"/>
            </a:xfrm>
          </p:grpSpPr>
          <p:sp>
            <p:nvSpPr>
              <p:cNvPr id="2288" name="Google Shape;2288;p43"/>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9" name="Google Shape;2289;p43"/>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0" name="Google Shape;2290;p43"/>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1" name="Google Shape;2291;p43"/>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92" name="Google Shape;2292;p43"/>
            <p:cNvGrpSpPr/>
            <p:nvPr/>
          </p:nvGrpSpPr>
          <p:grpSpPr>
            <a:xfrm>
              <a:off x="4904410" y="840123"/>
              <a:ext cx="223041" cy="271285"/>
              <a:chOff x="4904410" y="840123"/>
              <a:chExt cx="223041" cy="271285"/>
            </a:xfrm>
          </p:grpSpPr>
          <p:grpSp>
            <p:nvGrpSpPr>
              <p:cNvPr id="2293" name="Google Shape;2293;p43"/>
              <p:cNvGrpSpPr/>
              <p:nvPr/>
            </p:nvGrpSpPr>
            <p:grpSpPr>
              <a:xfrm>
                <a:off x="4904410" y="939489"/>
                <a:ext cx="51224" cy="58681"/>
                <a:chOff x="4904410" y="939489"/>
                <a:chExt cx="51224" cy="58681"/>
              </a:xfrm>
            </p:grpSpPr>
            <p:sp>
              <p:nvSpPr>
                <p:cNvPr id="2294" name="Google Shape;2294;p43"/>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5" name="Google Shape;2295;p43"/>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296" name="Google Shape;2296;p43"/>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7" name="Google Shape;2297;p43"/>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8" name="Google Shape;2298;p43"/>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9" name="Google Shape;2299;p43"/>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0" name="Google Shape;2300;p43"/>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301" name="Google Shape;2301;p43"/>
          <p:cNvGrpSpPr/>
          <p:nvPr/>
        </p:nvGrpSpPr>
        <p:grpSpPr>
          <a:xfrm>
            <a:off x="3608513" y="4248461"/>
            <a:ext cx="267419" cy="479056"/>
            <a:chOff x="748215" y="3781727"/>
            <a:chExt cx="359145" cy="643374"/>
          </a:xfrm>
        </p:grpSpPr>
        <p:sp>
          <p:nvSpPr>
            <p:cNvPr id="2302" name="Google Shape;2302;p43"/>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3" name="Google Shape;2303;p43"/>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4" name="Google Shape;2304;p43"/>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5" name="Google Shape;2305;p43"/>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6" name="Google Shape;2306;p43"/>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7" name="Google Shape;2307;p43"/>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8" name="Google Shape;2308;p43"/>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09" name="Google Shape;2309;p43"/>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10" name="Google Shape;2310;p43"/>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11" name="Google Shape;2311;p43"/>
          <p:cNvGrpSpPr/>
          <p:nvPr/>
        </p:nvGrpSpPr>
        <p:grpSpPr>
          <a:xfrm>
            <a:off x="2684610" y="-214093"/>
            <a:ext cx="405852" cy="565036"/>
            <a:chOff x="3594258" y="163138"/>
            <a:chExt cx="545060" cy="758845"/>
          </a:xfrm>
        </p:grpSpPr>
        <p:grpSp>
          <p:nvGrpSpPr>
            <p:cNvPr id="2312" name="Google Shape;2312;p43"/>
            <p:cNvGrpSpPr/>
            <p:nvPr/>
          </p:nvGrpSpPr>
          <p:grpSpPr>
            <a:xfrm>
              <a:off x="3617910" y="518450"/>
              <a:ext cx="260999" cy="403533"/>
              <a:chOff x="3617910" y="518450"/>
              <a:chExt cx="260999" cy="403533"/>
            </a:xfrm>
          </p:grpSpPr>
          <p:sp>
            <p:nvSpPr>
              <p:cNvPr id="2313" name="Google Shape;2313;p43"/>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14" name="Google Shape;2314;p43"/>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15" name="Google Shape;2315;p43"/>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16" name="Google Shape;2316;p43"/>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17" name="Google Shape;2317;p43"/>
            <p:cNvGrpSpPr/>
            <p:nvPr/>
          </p:nvGrpSpPr>
          <p:grpSpPr>
            <a:xfrm>
              <a:off x="3878351" y="317086"/>
              <a:ext cx="260967" cy="403549"/>
              <a:chOff x="3878351" y="317086"/>
              <a:chExt cx="260967" cy="403549"/>
            </a:xfrm>
          </p:grpSpPr>
          <p:sp>
            <p:nvSpPr>
              <p:cNvPr id="2318" name="Google Shape;2318;p43"/>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19" name="Google Shape;2319;p43"/>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0" name="Google Shape;2320;p43"/>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1" name="Google Shape;2321;p43"/>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22" name="Google Shape;2322;p43"/>
            <p:cNvGrpSpPr/>
            <p:nvPr/>
          </p:nvGrpSpPr>
          <p:grpSpPr>
            <a:xfrm>
              <a:off x="3594258" y="163138"/>
              <a:ext cx="260999" cy="403622"/>
              <a:chOff x="3594258" y="163138"/>
              <a:chExt cx="260999" cy="403622"/>
            </a:xfrm>
          </p:grpSpPr>
          <p:sp>
            <p:nvSpPr>
              <p:cNvPr id="2323" name="Google Shape;2323;p43"/>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4" name="Google Shape;2324;p43"/>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5" name="Google Shape;2325;p43"/>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26" name="Google Shape;2326;p43"/>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327" name="Google Shape;2327;p43"/>
          <p:cNvGrpSpPr/>
          <p:nvPr/>
        </p:nvGrpSpPr>
        <p:grpSpPr>
          <a:xfrm>
            <a:off x="7775130" y="3444863"/>
            <a:ext cx="1442594" cy="2000047"/>
            <a:chOff x="7103278" y="2422617"/>
            <a:chExt cx="1977782" cy="2742420"/>
          </a:xfrm>
        </p:grpSpPr>
        <p:sp>
          <p:nvSpPr>
            <p:cNvPr id="2328" name="Google Shape;2328;p43"/>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29" name="Google Shape;2329;p43"/>
            <p:cNvGrpSpPr/>
            <p:nvPr/>
          </p:nvGrpSpPr>
          <p:grpSpPr>
            <a:xfrm>
              <a:off x="7499126" y="3527971"/>
              <a:ext cx="1099125" cy="1482809"/>
              <a:chOff x="10520119" y="5072374"/>
              <a:chExt cx="1476128" cy="1991417"/>
            </a:xfrm>
          </p:grpSpPr>
          <p:sp>
            <p:nvSpPr>
              <p:cNvPr id="2330" name="Google Shape;2330;p43"/>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1" name="Google Shape;2331;p43"/>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2" name="Google Shape;2332;p43"/>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33" name="Google Shape;2333;p43"/>
            <p:cNvGrpSpPr/>
            <p:nvPr/>
          </p:nvGrpSpPr>
          <p:grpSpPr>
            <a:xfrm>
              <a:off x="7955953" y="2422617"/>
              <a:ext cx="1125107" cy="2742420"/>
              <a:chOff x="11133639" y="3587881"/>
              <a:chExt cx="1511022" cy="3683078"/>
            </a:xfrm>
          </p:grpSpPr>
          <p:grpSp>
            <p:nvGrpSpPr>
              <p:cNvPr id="2334" name="Google Shape;2334;p43"/>
              <p:cNvGrpSpPr/>
              <p:nvPr/>
            </p:nvGrpSpPr>
            <p:grpSpPr>
              <a:xfrm>
                <a:off x="11133639" y="3587881"/>
                <a:ext cx="1511022" cy="3683078"/>
                <a:chOff x="11133639" y="3587881"/>
                <a:chExt cx="1511022" cy="3683078"/>
              </a:xfrm>
            </p:grpSpPr>
            <p:sp>
              <p:nvSpPr>
                <p:cNvPr id="2335" name="Google Shape;2335;p43"/>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6" name="Google Shape;2336;p43"/>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7" name="Google Shape;2337;p43"/>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8" name="Google Shape;2338;p43"/>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39" name="Google Shape;2339;p43"/>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0" name="Google Shape;2340;p43"/>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1" name="Google Shape;2341;p43"/>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2" name="Google Shape;2342;p43"/>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3" name="Google Shape;2343;p43"/>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4" name="Google Shape;2344;p43"/>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5" name="Google Shape;2345;p43"/>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6" name="Google Shape;2346;p43"/>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7" name="Google Shape;2347;p43"/>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8" name="Google Shape;2348;p43"/>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49" name="Google Shape;2349;p43"/>
              <p:cNvGrpSpPr/>
              <p:nvPr/>
            </p:nvGrpSpPr>
            <p:grpSpPr>
              <a:xfrm>
                <a:off x="11138632" y="3588037"/>
                <a:ext cx="1190014" cy="3304078"/>
                <a:chOff x="11138632" y="3588037"/>
                <a:chExt cx="1190014" cy="3304078"/>
              </a:xfrm>
            </p:grpSpPr>
            <p:sp>
              <p:nvSpPr>
                <p:cNvPr id="2350" name="Google Shape;2350;p43"/>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1" name="Google Shape;2351;p43"/>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2" name="Google Shape;2352;p43"/>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3" name="Google Shape;2353;p43"/>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4" name="Google Shape;2354;p43"/>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5" name="Google Shape;2355;p43"/>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6" name="Google Shape;2356;p43"/>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7" name="Google Shape;2357;p43"/>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8" name="Google Shape;2358;p43"/>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9" name="Google Shape;2359;p43"/>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0" name="Google Shape;2360;p43"/>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1" name="Google Shape;2361;p43"/>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2" name="Google Shape;2362;p43"/>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3" name="Google Shape;2363;p43"/>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4" name="Google Shape;2364;p43"/>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365" name="Google Shape;2365;p43"/>
            <p:cNvGrpSpPr/>
            <p:nvPr/>
          </p:nvGrpSpPr>
          <p:grpSpPr>
            <a:xfrm>
              <a:off x="7267427" y="4254297"/>
              <a:ext cx="622308" cy="627804"/>
              <a:chOff x="10208946" y="6047833"/>
              <a:chExt cx="835761" cy="843142"/>
            </a:xfrm>
          </p:grpSpPr>
          <p:sp>
            <p:nvSpPr>
              <p:cNvPr id="2366" name="Google Shape;2366;p43"/>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67" name="Google Shape;2367;p43"/>
              <p:cNvGrpSpPr/>
              <p:nvPr/>
            </p:nvGrpSpPr>
            <p:grpSpPr>
              <a:xfrm>
                <a:off x="10432938" y="6676902"/>
                <a:ext cx="312503" cy="166317"/>
                <a:chOff x="10432938" y="6676902"/>
                <a:chExt cx="312503" cy="166317"/>
              </a:xfrm>
            </p:grpSpPr>
            <p:sp>
              <p:nvSpPr>
                <p:cNvPr id="2368" name="Google Shape;2368;p43"/>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9" name="Google Shape;2369;p43"/>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0" name="Google Shape;2370;p43"/>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1" name="Google Shape;2371;p43"/>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2" name="Google Shape;2372;p43"/>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3" name="Google Shape;2373;p43"/>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4" name="Google Shape;2374;p43"/>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5" name="Google Shape;2375;p43"/>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6" name="Google Shape;2376;p43"/>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377" name="Google Shape;2377;p43"/>
              <p:cNvGrpSpPr/>
              <p:nvPr/>
            </p:nvGrpSpPr>
            <p:grpSpPr>
              <a:xfrm>
                <a:off x="10449644" y="6145067"/>
                <a:ext cx="229105" cy="159063"/>
                <a:chOff x="10449644" y="6145067"/>
                <a:chExt cx="229105" cy="159063"/>
              </a:xfrm>
            </p:grpSpPr>
            <p:sp>
              <p:nvSpPr>
                <p:cNvPr id="2378" name="Google Shape;2378;p43"/>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9" name="Google Shape;2379;p43"/>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0" name="Google Shape;2380;p43"/>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1" name="Google Shape;2381;p43"/>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2" name="Google Shape;2382;p43"/>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3" name="Google Shape;2383;p43"/>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4" name="Google Shape;2384;p43"/>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5" name="Google Shape;2385;p43"/>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6" name="Google Shape;2386;p43"/>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
        <p:nvSpPr>
          <p:cNvPr id="2387" name="Google Shape;2387;p43"/>
          <p:cNvSpPr/>
          <p:nvPr/>
        </p:nvSpPr>
        <p:spPr>
          <a:xfrm>
            <a:off x="4204593" y="-308701"/>
            <a:ext cx="960090" cy="676085"/>
          </a:xfrm>
          <a:custGeom>
            <a:avLst/>
            <a:gdLst/>
            <a:ahLst/>
            <a:cxnLst/>
            <a:rect l="l" t="t" r="r" b="b"/>
            <a:pathLst>
              <a:path w="1288712" h="907496" extrusionOk="0">
                <a:moveTo>
                  <a:pt x="564757" y="385846"/>
                </a:moveTo>
                <a:cubicBezTo>
                  <a:pt x="398925" y="296817"/>
                  <a:pt x="239340" y="197965"/>
                  <a:pt x="93946" y="79111"/>
                </a:cubicBezTo>
                <a:cubicBezTo>
                  <a:pt x="256031" y="152781"/>
                  <a:pt x="419364" y="223325"/>
                  <a:pt x="587160" y="283243"/>
                </a:cubicBezTo>
                <a:cubicBezTo>
                  <a:pt x="665703" y="311283"/>
                  <a:pt x="745138" y="337000"/>
                  <a:pt x="825466" y="359235"/>
                </a:cubicBezTo>
                <a:cubicBezTo>
                  <a:pt x="903831" y="380934"/>
                  <a:pt x="984605" y="402187"/>
                  <a:pt x="1066540" y="401562"/>
                </a:cubicBezTo>
                <a:cubicBezTo>
                  <a:pt x="1093048" y="401383"/>
                  <a:pt x="1162933" y="404776"/>
                  <a:pt x="1159274" y="360842"/>
                </a:cubicBezTo>
                <a:cubicBezTo>
                  <a:pt x="1155347" y="313069"/>
                  <a:pt x="1058329" y="294495"/>
                  <a:pt x="1023430" y="281011"/>
                </a:cubicBezTo>
                <a:cubicBezTo>
                  <a:pt x="708188" y="159121"/>
                  <a:pt x="378932" y="78664"/>
                  <a:pt x="43697" y="36516"/>
                </a:cubicBezTo>
                <a:cubicBezTo>
                  <a:pt x="39948" y="33212"/>
                  <a:pt x="36110" y="29997"/>
                  <a:pt x="32362" y="26693"/>
                </a:cubicBezTo>
                <a:cubicBezTo>
                  <a:pt x="31380" y="21068"/>
                  <a:pt x="30577" y="15353"/>
                  <a:pt x="30041" y="9459"/>
                </a:cubicBezTo>
                <a:cubicBezTo>
                  <a:pt x="29059" y="-1792"/>
                  <a:pt x="12637" y="-1971"/>
                  <a:pt x="11655" y="8030"/>
                </a:cubicBezTo>
                <a:cubicBezTo>
                  <a:pt x="8888" y="5530"/>
                  <a:pt x="6121" y="3119"/>
                  <a:pt x="3354" y="529"/>
                </a:cubicBezTo>
                <a:cubicBezTo>
                  <a:pt x="1480" y="-1167"/>
                  <a:pt x="-1198" y="1601"/>
                  <a:pt x="588" y="3387"/>
                </a:cubicBezTo>
                <a:cubicBezTo>
                  <a:pt x="4336" y="7137"/>
                  <a:pt x="8174" y="10799"/>
                  <a:pt x="11922" y="14549"/>
                </a:cubicBezTo>
                <a:cubicBezTo>
                  <a:pt x="23972" y="126170"/>
                  <a:pt x="121883" y="201715"/>
                  <a:pt x="198016" y="273867"/>
                </a:cubicBezTo>
                <a:cubicBezTo>
                  <a:pt x="294766" y="365575"/>
                  <a:pt x="392409" y="456479"/>
                  <a:pt x="494694" y="541936"/>
                </a:cubicBezTo>
                <a:cubicBezTo>
                  <a:pt x="664007" y="683383"/>
                  <a:pt x="859115" y="838045"/>
                  <a:pt x="1077339" y="891623"/>
                </a:cubicBezTo>
                <a:cubicBezTo>
                  <a:pt x="1130177" y="904571"/>
                  <a:pt x="1185425" y="911090"/>
                  <a:pt x="1239691" y="905464"/>
                </a:cubicBezTo>
                <a:cubicBezTo>
                  <a:pt x="1262361" y="903142"/>
                  <a:pt x="1283514" y="899124"/>
                  <a:pt x="1287620" y="874121"/>
                </a:cubicBezTo>
                <a:cubicBezTo>
                  <a:pt x="1299848" y="800362"/>
                  <a:pt x="1206489" y="729281"/>
                  <a:pt x="1154543" y="696241"/>
                </a:cubicBezTo>
                <a:cubicBezTo>
                  <a:pt x="967915" y="577477"/>
                  <a:pt x="759597" y="490412"/>
                  <a:pt x="564757" y="385846"/>
                </a:cubicBezTo>
                <a:close/>
                <a:moveTo>
                  <a:pt x="82879" y="69824"/>
                </a:moveTo>
                <a:cubicBezTo>
                  <a:pt x="80112" y="67591"/>
                  <a:pt x="77435" y="65270"/>
                  <a:pt x="74668" y="62948"/>
                </a:cubicBezTo>
                <a:cubicBezTo>
                  <a:pt x="223542" y="82058"/>
                  <a:pt x="371256" y="109204"/>
                  <a:pt x="517186" y="144476"/>
                </a:cubicBezTo>
                <a:cubicBezTo>
                  <a:pt x="654904" y="177873"/>
                  <a:pt x="791104" y="218235"/>
                  <a:pt x="924805" y="265384"/>
                </a:cubicBezTo>
                <a:cubicBezTo>
                  <a:pt x="958900" y="277439"/>
                  <a:pt x="992816" y="289851"/>
                  <a:pt x="1026554" y="302799"/>
                </a:cubicBezTo>
                <a:cubicBezTo>
                  <a:pt x="1044316" y="309586"/>
                  <a:pt x="1062077" y="316551"/>
                  <a:pt x="1079749" y="323606"/>
                </a:cubicBezTo>
                <a:cubicBezTo>
                  <a:pt x="1085551" y="325927"/>
                  <a:pt x="1104115" y="330749"/>
                  <a:pt x="1109560" y="335571"/>
                </a:cubicBezTo>
                <a:cubicBezTo>
                  <a:pt x="1121877" y="337893"/>
                  <a:pt x="1125893" y="346108"/>
                  <a:pt x="1121698" y="360128"/>
                </a:cubicBezTo>
                <a:cubicBezTo>
                  <a:pt x="1122412" y="366736"/>
                  <a:pt x="1123037" y="373255"/>
                  <a:pt x="1123751" y="379863"/>
                </a:cubicBezTo>
                <a:cubicBezTo>
                  <a:pt x="1118128" y="388078"/>
                  <a:pt x="1068503" y="384774"/>
                  <a:pt x="1058061" y="384685"/>
                </a:cubicBezTo>
                <a:cubicBezTo>
                  <a:pt x="1038871" y="384506"/>
                  <a:pt x="1019860" y="382988"/>
                  <a:pt x="1000760" y="380756"/>
                </a:cubicBezTo>
                <a:cubicBezTo>
                  <a:pt x="964880" y="376469"/>
                  <a:pt x="929447" y="369147"/>
                  <a:pt x="894370" y="360575"/>
                </a:cubicBezTo>
                <a:cubicBezTo>
                  <a:pt x="614561" y="292709"/>
                  <a:pt x="348943" y="177427"/>
                  <a:pt x="82879" y="69824"/>
                </a:cubicBezTo>
                <a:close/>
                <a:moveTo>
                  <a:pt x="526647" y="377362"/>
                </a:moveTo>
                <a:cubicBezTo>
                  <a:pt x="699798" y="472553"/>
                  <a:pt x="878483" y="557117"/>
                  <a:pt x="1052081" y="651325"/>
                </a:cubicBezTo>
                <a:cubicBezTo>
                  <a:pt x="1131516" y="694366"/>
                  <a:pt x="1236388" y="742765"/>
                  <a:pt x="1267627" y="835009"/>
                </a:cubicBezTo>
                <a:cubicBezTo>
                  <a:pt x="1295474" y="917251"/>
                  <a:pt x="1149813" y="888944"/>
                  <a:pt x="1111702" y="881443"/>
                </a:cubicBezTo>
                <a:cubicBezTo>
                  <a:pt x="1061631" y="871531"/>
                  <a:pt x="1013255" y="854654"/>
                  <a:pt x="966576" y="834205"/>
                </a:cubicBezTo>
                <a:cubicBezTo>
                  <a:pt x="772183" y="749105"/>
                  <a:pt x="599477" y="610070"/>
                  <a:pt x="440696" y="471571"/>
                </a:cubicBezTo>
                <a:cubicBezTo>
                  <a:pt x="362331" y="403169"/>
                  <a:pt x="286288" y="332089"/>
                  <a:pt x="210868" y="260562"/>
                </a:cubicBezTo>
                <a:cubicBezTo>
                  <a:pt x="149641" y="202519"/>
                  <a:pt x="70294" y="140993"/>
                  <a:pt x="41019" y="58840"/>
                </a:cubicBezTo>
                <a:cubicBezTo>
                  <a:pt x="47802" y="59644"/>
                  <a:pt x="54586" y="60537"/>
                  <a:pt x="61458" y="61430"/>
                </a:cubicBezTo>
                <a:cubicBezTo>
                  <a:pt x="201050" y="187071"/>
                  <a:pt x="362331" y="286994"/>
                  <a:pt x="526647" y="3773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88" name="Google Shape;2388;p43"/>
          <p:cNvGrpSpPr/>
          <p:nvPr/>
        </p:nvGrpSpPr>
        <p:grpSpPr>
          <a:xfrm>
            <a:off x="4042398" y="4148933"/>
            <a:ext cx="1442686" cy="1295971"/>
            <a:chOff x="2871530" y="3751171"/>
            <a:chExt cx="1818818" cy="1634057"/>
          </a:xfrm>
        </p:grpSpPr>
        <p:grpSp>
          <p:nvGrpSpPr>
            <p:cNvPr id="2389" name="Google Shape;2389;p43"/>
            <p:cNvGrpSpPr/>
            <p:nvPr/>
          </p:nvGrpSpPr>
          <p:grpSpPr>
            <a:xfrm>
              <a:off x="4004355" y="3751171"/>
              <a:ext cx="685992" cy="1592656"/>
              <a:chOff x="5474657" y="4963805"/>
              <a:chExt cx="921290" cy="2138942"/>
            </a:xfrm>
          </p:grpSpPr>
          <p:grpSp>
            <p:nvGrpSpPr>
              <p:cNvPr id="2390" name="Google Shape;2390;p43"/>
              <p:cNvGrpSpPr/>
              <p:nvPr/>
            </p:nvGrpSpPr>
            <p:grpSpPr>
              <a:xfrm>
                <a:off x="5474657" y="5323952"/>
                <a:ext cx="794209" cy="1642279"/>
                <a:chOff x="5474657" y="5323952"/>
                <a:chExt cx="794209" cy="1642279"/>
              </a:xfrm>
            </p:grpSpPr>
            <p:sp>
              <p:nvSpPr>
                <p:cNvPr id="2391" name="Google Shape;2391;p43"/>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2" name="Google Shape;2392;p43"/>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3" name="Google Shape;2393;p43"/>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4" name="Google Shape;2394;p43"/>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5" name="Google Shape;2395;p43"/>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6" name="Google Shape;2396;p43"/>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7" name="Google Shape;2397;p43"/>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8" name="Google Shape;2398;p43"/>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9" name="Google Shape;2399;p43"/>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0" name="Google Shape;2400;p43"/>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1" name="Google Shape;2401;p43"/>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2" name="Google Shape;2402;p43"/>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3" name="Google Shape;2403;p43"/>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4" name="Google Shape;2404;p43"/>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5" name="Google Shape;2405;p43"/>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6" name="Google Shape;2406;p43"/>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7" name="Google Shape;2407;p43"/>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408" name="Google Shape;2408;p43"/>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09" name="Google Shape;2409;p43"/>
            <p:cNvGrpSpPr/>
            <p:nvPr/>
          </p:nvGrpSpPr>
          <p:grpSpPr>
            <a:xfrm>
              <a:off x="2871530" y="3768539"/>
              <a:ext cx="1327435" cy="1616690"/>
              <a:chOff x="3953269" y="4987130"/>
              <a:chExt cx="1782749" cy="2171219"/>
            </a:xfrm>
          </p:grpSpPr>
          <p:sp>
            <p:nvSpPr>
              <p:cNvPr id="2410" name="Google Shape;2410;p43"/>
              <p:cNvSpPr/>
              <p:nvPr/>
            </p:nvSpPr>
            <p:spPr>
              <a:xfrm>
                <a:off x="4146051" y="4992396"/>
                <a:ext cx="913570" cy="1870254"/>
              </a:xfrm>
              <a:custGeom>
                <a:avLst/>
                <a:gdLst/>
                <a:ahLst/>
                <a:cxnLst/>
                <a:rect l="l" t="t" r="r" b="b"/>
                <a:pathLst>
                  <a:path w="913570" h="1870254" extrusionOk="0">
                    <a:moveTo>
                      <a:pt x="700581" y="164230"/>
                    </a:moveTo>
                    <a:cubicBezTo>
                      <a:pt x="656668" y="266297"/>
                      <a:pt x="622841" y="371757"/>
                      <a:pt x="593387" y="478734"/>
                    </a:cubicBezTo>
                    <a:cubicBezTo>
                      <a:pt x="591870" y="484003"/>
                      <a:pt x="590531" y="489450"/>
                      <a:pt x="589014" y="494718"/>
                    </a:cubicBezTo>
                    <a:cubicBezTo>
                      <a:pt x="573662" y="551689"/>
                      <a:pt x="559382" y="609018"/>
                      <a:pt x="545458" y="666436"/>
                    </a:cubicBezTo>
                    <a:cubicBezTo>
                      <a:pt x="544566" y="669651"/>
                      <a:pt x="543852" y="672865"/>
                      <a:pt x="543138" y="675902"/>
                    </a:cubicBezTo>
                    <a:cubicBezTo>
                      <a:pt x="515737" y="788415"/>
                      <a:pt x="489586" y="901197"/>
                      <a:pt x="457812" y="1011836"/>
                    </a:cubicBezTo>
                    <a:cubicBezTo>
                      <a:pt x="457187" y="1014336"/>
                      <a:pt x="456473" y="1016748"/>
                      <a:pt x="455759" y="1019337"/>
                    </a:cubicBezTo>
                    <a:cubicBezTo>
                      <a:pt x="455491" y="1020230"/>
                      <a:pt x="455224" y="1021213"/>
                      <a:pt x="454866" y="1022105"/>
                    </a:cubicBezTo>
                    <a:cubicBezTo>
                      <a:pt x="430946" y="1104616"/>
                      <a:pt x="402207" y="1185161"/>
                      <a:pt x="368112" y="1263207"/>
                    </a:cubicBezTo>
                    <a:cubicBezTo>
                      <a:pt x="367487" y="1264725"/>
                      <a:pt x="366863" y="1266333"/>
                      <a:pt x="366148" y="1267761"/>
                    </a:cubicBezTo>
                    <a:cubicBezTo>
                      <a:pt x="293050" y="1434478"/>
                      <a:pt x="196121" y="1589498"/>
                      <a:pt x="73219" y="1727194"/>
                    </a:cubicBezTo>
                    <a:cubicBezTo>
                      <a:pt x="46086" y="1757644"/>
                      <a:pt x="-50307" y="1865514"/>
                      <a:pt x="33591" y="1870158"/>
                    </a:cubicBezTo>
                    <a:cubicBezTo>
                      <a:pt x="50370" y="1871140"/>
                      <a:pt x="68221" y="1864532"/>
                      <a:pt x="86072" y="1853370"/>
                    </a:cubicBezTo>
                    <a:cubicBezTo>
                      <a:pt x="113651" y="1836404"/>
                      <a:pt x="141141" y="1808722"/>
                      <a:pt x="165061" y="1782111"/>
                    </a:cubicBezTo>
                    <a:cubicBezTo>
                      <a:pt x="165150" y="1782022"/>
                      <a:pt x="165150" y="1781843"/>
                      <a:pt x="165239" y="1781843"/>
                    </a:cubicBezTo>
                    <a:cubicBezTo>
                      <a:pt x="185678" y="1758894"/>
                      <a:pt x="203172" y="1736659"/>
                      <a:pt x="215667" y="1722104"/>
                    </a:cubicBezTo>
                    <a:cubicBezTo>
                      <a:pt x="265292" y="1663882"/>
                      <a:pt x="313668" y="1604589"/>
                      <a:pt x="360258" y="1543956"/>
                    </a:cubicBezTo>
                    <a:cubicBezTo>
                      <a:pt x="445138" y="1433496"/>
                      <a:pt x="524395" y="1318392"/>
                      <a:pt x="595440" y="1198378"/>
                    </a:cubicBezTo>
                    <a:cubicBezTo>
                      <a:pt x="597225" y="1195520"/>
                      <a:pt x="598921" y="1192663"/>
                      <a:pt x="600438" y="1189805"/>
                    </a:cubicBezTo>
                    <a:cubicBezTo>
                      <a:pt x="605972" y="1180607"/>
                      <a:pt x="611417" y="1171410"/>
                      <a:pt x="616682" y="1162212"/>
                    </a:cubicBezTo>
                    <a:cubicBezTo>
                      <a:pt x="655954" y="1093900"/>
                      <a:pt x="693529" y="1023266"/>
                      <a:pt x="728070" y="950757"/>
                    </a:cubicBezTo>
                    <a:cubicBezTo>
                      <a:pt x="730034" y="947007"/>
                      <a:pt x="731730" y="943167"/>
                      <a:pt x="733604" y="939238"/>
                    </a:cubicBezTo>
                    <a:cubicBezTo>
                      <a:pt x="794922" y="809043"/>
                      <a:pt x="845885" y="673133"/>
                      <a:pt x="878641" y="533919"/>
                    </a:cubicBezTo>
                    <a:cubicBezTo>
                      <a:pt x="879265" y="531508"/>
                      <a:pt x="879801" y="529008"/>
                      <a:pt x="880336" y="526508"/>
                    </a:cubicBezTo>
                    <a:cubicBezTo>
                      <a:pt x="888638" y="490878"/>
                      <a:pt x="895599" y="454981"/>
                      <a:pt x="901222" y="418994"/>
                    </a:cubicBezTo>
                    <a:cubicBezTo>
                      <a:pt x="904881" y="395599"/>
                      <a:pt x="907916" y="371667"/>
                      <a:pt x="909969" y="347289"/>
                    </a:cubicBezTo>
                    <a:cubicBezTo>
                      <a:pt x="910415" y="343003"/>
                      <a:pt x="910772" y="338717"/>
                      <a:pt x="910951" y="334341"/>
                    </a:cubicBezTo>
                    <a:cubicBezTo>
                      <a:pt x="917823" y="243526"/>
                      <a:pt x="912022" y="148514"/>
                      <a:pt x="883371" y="64754"/>
                    </a:cubicBezTo>
                    <a:cubicBezTo>
                      <a:pt x="880069" y="55467"/>
                      <a:pt x="876321" y="45912"/>
                      <a:pt x="871590" y="37340"/>
                    </a:cubicBezTo>
                    <a:cubicBezTo>
                      <a:pt x="864807" y="25017"/>
                      <a:pt x="856060" y="14211"/>
                      <a:pt x="844011" y="7068"/>
                    </a:cubicBezTo>
                    <a:cubicBezTo>
                      <a:pt x="772608" y="-34634"/>
                      <a:pt x="719502" y="119939"/>
                      <a:pt x="700581" y="164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1" name="Google Shape;2411;p43"/>
              <p:cNvSpPr/>
              <p:nvPr/>
            </p:nvSpPr>
            <p:spPr>
              <a:xfrm>
                <a:off x="3953269" y="4987130"/>
                <a:ext cx="1678434" cy="2171219"/>
              </a:xfrm>
              <a:custGeom>
                <a:avLst/>
                <a:gdLst/>
                <a:ahLst/>
                <a:cxnLst/>
                <a:rect l="l" t="t" r="r" b="b"/>
                <a:pathLst>
                  <a:path w="1678434" h="2171219" extrusionOk="0">
                    <a:moveTo>
                      <a:pt x="1428972" y="48409"/>
                    </a:moveTo>
                    <a:cubicBezTo>
                      <a:pt x="1377027" y="98416"/>
                      <a:pt x="1352303" y="171371"/>
                      <a:pt x="1326152" y="236647"/>
                    </a:cubicBezTo>
                    <a:cubicBezTo>
                      <a:pt x="1307498" y="283438"/>
                      <a:pt x="1289558" y="330498"/>
                      <a:pt x="1271797" y="377647"/>
                    </a:cubicBezTo>
                    <a:cubicBezTo>
                      <a:pt x="1269208" y="384701"/>
                      <a:pt x="1266442" y="391756"/>
                      <a:pt x="1263853" y="398810"/>
                    </a:cubicBezTo>
                    <a:cubicBezTo>
                      <a:pt x="1250912" y="433011"/>
                      <a:pt x="1238148" y="467212"/>
                      <a:pt x="1225296" y="501412"/>
                    </a:cubicBezTo>
                    <a:cubicBezTo>
                      <a:pt x="1205035" y="555169"/>
                      <a:pt x="1184150" y="608569"/>
                      <a:pt x="1162194" y="661432"/>
                    </a:cubicBezTo>
                    <a:cubicBezTo>
                      <a:pt x="1158356" y="671076"/>
                      <a:pt x="1154339" y="680542"/>
                      <a:pt x="1150144" y="690007"/>
                    </a:cubicBezTo>
                    <a:cubicBezTo>
                      <a:pt x="1101769" y="804664"/>
                      <a:pt x="1048038" y="916732"/>
                      <a:pt x="984312" y="1024603"/>
                    </a:cubicBezTo>
                    <a:cubicBezTo>
                      <a:pt x="972441" y="1044784"/>
                      <a:pt x="960213" y="1064786"/>
                      <a:pt x="947896" y="1084432"/>
                    </a:cubicBezTo>
                    <a:cubicBezTo>
                      <a:pt x="945486" y="1088450"/>
                      <a:pt x="942988" y="1092468"/>
                      <a:pt x="940399" y="1096398"/>
                    </a:cubicBezTo>
                    <a:cubicBezTo>
                      <a:pt x="772157" y="1363574"/>
                      <a:pt x="564375" y="1602443"/>
                      <a:pt x="363198" y="1845509"/>
                    </a:cubicBezTo>
                    <a:cubicBezTo>
                      <a:pt x="361324" y="1846223"/>
                      <a:pt x="359539" y="1847652"/>
                      <a:pt x="358378" y="1849527"/>
                    </a:cubicBezTo>
                    <a:cubicBezTo>
                      <a:pt x="357129" y="1851581"/>
                      <a:pt x="355969" y="1853635"/>
                      <a:pt x="354719" y="1855778"/>
                    </a:cubicBezTo>
                    <a:cubicBezTo>
                      <a:pt x="348382" y="1863457"/>
                      <a:pt x="342045" y="1871137"/>
                      <a:pt x="335619" y="1878817"/>
                    </a:cubicBezTo>
                    <a:cubicBezTo>
                      <a:pt x="333477" y="1881406"/>
                      <a:pt x="335440" y="1884621"/>
                      <a:pt x="338029" y="1885782"/>
                    </a:cubicBezTo>
                    <a:cubicBezTo>
                      <a:pt x="337047" y="1887300"/>
                      <a:pt x="336244" y="1888907"/>
                      <a:pt x="335351" y="1890515"/>
                    </a:cubicBezTo>
                    <a:cubicBezTo>
                      <a:pt x="330888" y="1885603"/>
                      <a:pt x="322856" y="1884443"/>
                      <a:pt x="317768" y="1891854"/>
                    </a:cubicBezTo>
                    <a:cubicBezTo>
                      <a:pt x="302506" y="1914089"/>
                      <a:pt x="288939" y="1937217"/>
                      <a:pt x="276533" y="1960791"/>
                    </a:cubicBezTo>
                    <a:cubicBezTo>
                      <a:pt x="266626" y="1975525"/>
                      <a:pt x="256273" y="1989991"/>
                      <a:pt x="245384" y="2004100"/>
                    </a:cubicBezTo>
                    <a:lnTo>
                      <a:pt x="245741" y="2004368"/>
                    </a:lnTo>
                    <a:cubicBezTo>
                      <a:pt x="245384" y="2005083"/>
                      <a:pt x="244937" y="2005975"/>
                      <a:pt x="244759" y="2006779"/>
                    </a:cubicBezTo>
                    <a:cubicBezTo>
                      <a:pt x="225748" y="2018924"/>
                      <a:pt x="206469" y="2030711"/>
                      <a:pt x="187101" y="2042230"/>
                    </a:cubicBezTo>
                    <a:cubicBezTo>
                      <a:pt x="176926" y="2048213"/>
                      <a:pt x="166751" y="2054017"/>
                      <a:pt x="156487" y="2059732"/>
                    </a:cubicBezTo>
                    <a:cubicBezTo>
                      <a:pt x="109540" y="2086074"/>
                      <a:pt x="61165" y="2110095"/>
                      <a:pt x="11094" y="2131348"/>
                    </a:cubicBezTo>
                    <a:cubicBezTo>
                      <a:pt x="-11041" y="2140724"/>
                      <a:pt x="3150" y="2176532"/>
                      <a:pt x="25642" y="2170550"/>
                    </a:cubicBezTo>
                    <a:cubicBezTo>
                      <a:pt x="220750" y="2119383"/>
                      <a:pt x="382031" y="1989188"/>
                      <a:pt x="537688" y="1866315"/>
                    </a:cubicBezTo>
                    <a:cubicBezTo>
                      <a:pt x="672907" y="1759516"/>
                      <a:pt x="800093" y="1645216"/>
                      <a:pt x="927458" y="1530113"/>
                    </a:cubicBezTo>
                    <a:cubicBezTo>
                      <a:pt x="1040631" y="1427868"/>
                      <a:pt x="1143808" y="1314550"/>
                      <a:pt x="1235470" y="1192570"/>
                    </a:cubicBezTo>
                    <a:cubicBezTo>
                      <a:pt x="1237434" y="1189891"/>
                      <a:pt x="1239576" y="1187212"/>
                      <a:pt x="1241540" y="1184444"/>
                    </a:cubicBezTo>
                    <a:cubicBezTo>
                      <a:pt x="1311871" y="1090325"/>
                      <a:pt x="1375420" y="991027"/>
                      <a:pt x="1431381" y="887711"/>
                    </a:cubicBezTo>
                    <a:cubicBezTo>
                      <a:pt x="1442271" y="867530"/>
                      <a:pt x="1452892" y="847259"/>
                      <a:pt x="1463156" y="826810"/>
                    </a:cubicBezTo>
                    <a:cubicBezTo>
                      <a:pt x="1465209" y="822971"/>
                      <a:pt x="1467083" y="819220"/>
                      <a:pt x="1468957" y="815380"/>
                    </a:cubicBezTo>
                    <a:cubicBezTo>
                      <a:pt x="1514922" y="723851"/>
                      <a:pt x="1554998" y="629374"/>
                      <a:pt x="1588914" y="532756"/>
                    </a:cubicBezTo>
                    <a:cubicBezTo>
                      <a:pt x="1590699" y="527755"/>
                      <a:pt x="1592395" y="522843"/>
                      <a:pt x="1594091" y="517753"/>
                    </a:cubicBezTo>
                    <a:cubicBezTo>
                      <a:pt x="1594804" y="515968"/>
                      <a:pt x="1595340" y="514361"/>
                      <a:pt x="1595965" y="512575"/>
                    </a:cubicBezTo>
                    <a:cubicBezTo>
                      <a:pt x="1637289" y="391577"/>
                      <a:pt x="1688699" y="253345"/>
                      <a:pt x="1676650" y="124133"/>
                    </a:cubicBezTo>
                    <a:cubicBezTo>
                      <a:pt x="1664422" y="-8741"/>
                      <a:pt x="1517154" y="-36512"/>
                      <a:pt x="1428972" y="484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2" name="Google Shape;2412;p43"/>
              <p:cNvSpPr/>
              <p:nvPr/>
            </p:nvSpPr>
            <p:spPr>
              <a:xfrm>
                <a:off x="4614295" y="5815877"/>
                <a:ext cx="1121723" cy="1029099"/>
              </a:xfrm>
              <a:custGeom>
                <a:avLst/>
                <a:gdLst/>
                <a:ahLst/>
                <a:cxnLst/>
                <a:rect l="l" t="t" r="r" b="b"/>
                <a:pathLst>
                  <a:path w="1121723" h="1029099" extrusionOk="0">
                    <a:moveTo>
                      <a:pt x="905753" y="34854"/>
                    </a:moveTo>
                    <a:cubicBezTo>
                      <a:pt x="902986" y="36907"/>
                      <a:pt x="900219" y="38872"/>
                      <a:pt x="897452" y="41104"/>
                    </a:cubicBezTo>
                    <a:lnTo>
                      <a:pt x="897363" y="41104"/>
                    </a:lnTo>
                    <a:cubicBezTo>
                      <a:pt x="842294" y="83967"/>
                      <a:pt x="796239" y="150850"/>
                      <a:pt x="763662" y="197106"/>
                    </a:cubicBezTo>
                    <a:cubicBezTo>
                      <a:pt x="699488" y="288456"/>
                      <a:pt x="633441" y="378825"/>
                      <a:pt x="563020" y="465532"/>
                    </a:cubicBezTo>
                    <a:cubicBezTo>
                      <a:pt x="559718" y="469640"/>
                      <a:pt x="556416" y="473569"/>
                      <a:pt x="553113" y="477588"/>
                    </a:cubicBezTo>
                    <a:cubicBezTo>
                      <a:pt x="515448" y="523575"/>
                      <a:pt x="476534" y="568402"/>
                      <a:pt x="435745" y="611801"/>
                    </a:cubicBezTo>
                    <a:cubicBezTo>
                      <a:pt x="421822" y="626624"/>
                      <a:pt x="407719" y="641090"/>
                      <a:pt x="393350" y="655199"/>
                    </a:cubicBezTo>
                    <a:cubicBezTo>
                      <a:pt x="389333" y="659217"/>
                      <a:pt x="385228" y="663236"/>
                      <a:pt x="381033" y="667254"/>
                    </a:cubicBezTo>
                    <a:cubicBezTo>
                      <a:pt x="273483" y="771642"/>
                      <a:pt x="154240" y="862189"/>
                      <a:pt x="38478" y="957737"/>
                    </a:cubicBezTo>
                    <a:cubicBezTo>
                      <a:pt x="21521" y="971846"/>
                      <a:pt x="-31407" y="1038729"/>
                      <a:pt x="26161" y="1027924"/>
                    </a:cubicBezTo>
                    <a:cubicBezTo>
                      <a:pt x="98457" y="1014351"/>
                      <a:pt x="169860" y="994706"/>
                      <a:pt x="239656" y="969703"/>
                    </a:cubicBezTo>
                    <a:cubicBezTo>
                      <a:pt x="259380" y="962827"/>
                      <a:pt x="278927" y="955237"/>
                      <a:pt x="298295" y="947468"/>
                    </a:cubicBezTo>
                    <a:cubicBezTo>
                      <a:pt x="412628" y="901211"/>
                      <a:pt x="521785" y="841025"/>
                      <a:pt x="622463" y="770659"/>
                    </a:cubicBezTo>
                    <a:cubicBezTo>
                      <a:pt x="624962" y="769052"/>
                      <a:pt x="627461" y="767266"/>
                      <a:pt x="629871" y="765570"/>
                    </a:cubicBezTo>
                    <a:cubicBezTo>
                      <a:pt x="654505" y="748157"/>
                      <a:pt x="678603" y="730208"/>
                      <a:pt x="702166" y="711634"/>
                    </a:cubicBezTo>
                    <a:cubicBezTo>
                      <a:pt x="767946" y="659932"/>
                      <a:pt x="832030" y="603496"/>
                      <a:pt x="892097" y="543846"/>
                    </a:cubicBezTo>
                    <a:cubicBezTo>
                      <a:pt x="894507" y="541703"/>
                      <a:pt x="896917" y="539292"/>
                      <a:pt x="899237" y="536880"/>
                    </a:cubicBezTo>
                    <a:cubicBezTo>
                      <a:pt x="919319" y="516967"/>
                      <a:pt x="938866" y="496518"/>
                      <a:pt x="957966" y="475891"/>
                    </a:cubicBezTo>
                    <a:cubicBezTo>
                      <a:pt x="966623" y="466514"/>
                      <a:pt x="975192" y="456959"/>
                      <a:pt x="983403" y="447226"/>
                    </a:cubicBezTo>
                    <a:cubicBezTo>
                      <a:pt x="987688" y="442315"/>
                      <a:pt x="991882" y="437315"/>
                      <a:pt x="995988" y="432225"/>
                    </a:cubicBezTo>
                    <a:cubicBezTo>
                      <a:pt x="1044542" y="373110"/>
                      <a:pt x="1085420" y="307120"/>
                      <a:pt x="1106662" y="233093"/>
                    </a:cubicBezTo>
                    <a:cubicBezTo>
                      <a:pt x="1127458" y="161119"/>
                      <a:pt x="1138258" y="55660"/>
                      <a:pt x="1059447" y="15119"/>
                    </a:cubicBezTo>
                    <a:cubicBezTo>
                      <a:pt x="1004110" y="-13545"/>
                      <a:pt x="951986" y="1635"/>
                      <a:pt x="905753" y="348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3" name="Google Shape;2413;p43"/>
              <p:cNvSpPr/>
              <p:nvPr/>
            </p:nvSpPr>
            <p:spPr>
              <a:xfrm>
                <a:off x="4232212" y="5128986"/>
                <a:ext cx="824789" cy="1716422"/>
              </a:xfrm>
              <a:custGeom>
                <a:avLst/>
                <a:gdLst/>
                <a:ahLst/>
                <a:cxnLst/>
                <a:rect l="l" t="t" r="r" b="b"/>
                <a:pathLst>
                  <a:path w="824789" h="1716422" extrusionOk="0">
                    <a:moveTo>
                      <a:pt x="739553" y="672"/>
                    </a:moveTo>
                    <a:cubicBezTo>
                      <a:pt x="693141" y="174712"/>
                      <a:pt x="650835" y="349466"/>
                      <a:pt x="601835" y="522255"/>
                    </a:cubicBezTo>
                    <a:cubicBezTo>
                      <a:pt x="580503" y="459122"/>
                      <a:pt x="541678" y="400633"/>
                      <a:pt x="507316" y="341965"/>
                    </a:cubicBezTo>
                    <a:cubicBezTo>
                      <a:pt x="505798" y="347234"/>
                      <a:pt x="504460" y="352680"/>
                      <a:pt x="502943" y="357949"/>
                    </a:cubicBezTo>
                    <a:cubicBezTo>
                      <a:pt x="531325" y="417510"/>
                      <a:pt x="570596" y="473767"/>
                      <a:pt x="598890" y="532525"/>
                    </a:cubicBezTo>
                    <a:cubicBezTo>
                      <a:pt x="587108" y="574047"/>
                      <a:pt x="575059" y="615392"/>
                      <a:pt x="562206" y="656647"/>
                    </a:cubicBezTo>
                    <a:cubicBezTo>
                      <a:pt x="552835" y="635484"/>
                      <a:pt x="531950" y="617982"/>
                      <a:pt x="516687" y="601551"/>
                    </a:cubicBezTo>
                    <a:cubicBezTo>
                      <a:pt x="495624" y="578780"/>
                      <a:pt x="475184" y="556010"/>
                      <a:pt x="459387" y="529667"/>
                    </a:cubicBezTo>
                    <a:cubicBezTo>
                      <a:pt x="458494" y="532882"/>
                      <a:pt x="457780" y="536096"/>
                      <a:pt x="457066" y="539132"/>
                    </a:cubicBezTo>
                    <a:cubicBezTo>
                      <a:pt x="466170" y="558956"/>
                      <a:pt x="479022" y="576280"/>
                      <a:pt x="493928" y="593336"/>
                    </a:cubicBezTo>
                    <a:cubicBezTo>
                      <a:pt x="513831" y="616196"/>
                      <a:pt x="534984" y="647271"/>
                      <a:pt x="559172" y="665845"/>
                    </a:cubicBezTo>
                    <a:cubicBezTo>
                      <a:pt x="525167" y="774519"/>
                      <a:pt x="487412" y="882211"/>
                      <a:pt x="442697" y="987760"/>
                    </a:cubicBezTo>
                    <a:cubicBezTo>
                      <a:pt x="422436" y="948827"/>
                      <a:pt x="399319" y="909714"/>
                      <a:pt x="371740" y="874978"/>
                    </a:cubicBezTo>
                    <a:cubicBezTo>
                      <a:pt x="371115" y="877478"/>
                      <a:pt x="370401" y="879889"/>
                      <a:pt x="369687" y="882479"/>
                    </a:cubicBezTo>
                    <a:cubicBezTo>
                      <a:pt x="369420" y="883372"/>
                      <a:pt x="369152" y="884354"/>
                      <a:pt x="368795" y="885247"/>
                    </a:cubicBezTo>
                    <a:cubicBezTo>
                      <a:pt x="393071" y="922573"/>
                      <a:pt x="417080" y="959720"/>
                      <a:pt x="437520" y="999636"/>
                    </a:cubicBezTo>
                    <a:cubicBezTo>
                      <a:pt x="406013" y="1073038"/>
                      <a:pt x="371026" y="1144565"/>
                      <a:pt x="333272" y="1214574"/>
                    </a:cubicBezTo>
                    <a:cubicBezTo>
                      <a:pt x="316939" y="1184481"/>
                      <a:pt x="299534" y="1155370"/>
                      <a:pt x="281951" y="1126349"/>
                    </a:cubicBezTo>
                    <a:cubicBezTo>
                      <a:pt x="281327" y="1127867"/>
                      <a:pt x="280702" y="1129474"/>
                      <a:pt x="279988" y="1130903"/>
                    </a:cubicBezTo>
                    <a:cubicBezTo>
                      <a:pt x="296142" y="1161978"/>
                      <a:pt x="311851" y="1193321"/>
                      <a:pt x="328095" y="1224218"/>
                    </a:cubicBezTo>
                    <a:cubicBezTo>
                      <a:pt x="283379" y="1306371"/>
                      <a:pt x="234469" y="1386113"/>
                      <a:pt x="181809" y="1463801"/>
                    </a:cubicBezTo>
                    <a:cubicBezTo>
                      <a:pt x="124419" y="1548366"/>
                      <a:pt x="59889" y="1631233"/>
                      <a:pt x="0" y="1716423"/>
                    </a:cubicBezTo>
                    <a:cubicBezTo>
                      <a:pt x="27579" y="1699456"/>
                      <a:pt x="55069" y="1671774"/>
                      <a:pt x="78989" y="1645163"/>
                    </a:cubicBezTo>
                    <a:cubicBezTo>
                      <a:pt x="79079" y="1645074"/>
                      <a:pt x="79079" y="1644896"/>
                      <a:pt x="79168" y="1644896"/>
                    </a:cubicBezTo>
                    <a:cubicBezTo>
                      <a:pt x="122545" y="1582566"/>
                      <a:pt x="165922" y="1520505"/>
                      <a:pt x="207425" y="1457015"/>
                    </a:cubicBezTo>
                    <a:cubicBezTo>
                      <a:pt x="290341" y="1330392"/>
                      <a:pt x="363261" y="1198679"/>
                      <a:pt x="425382" y="1060894"/>
                    </a:cubicBezTo>
                    <a:cubicBezTo>
                      <a:pt x="425649" y="1061073"/>
                      <a:pt x="425738" y="1061251"/>
                      <a:pt x="426095" y="1061251"/>
                    </a:cubicBezTo>
                    <a:cubicBezTo>
                      <a:pt x="452960" y="1061340"/>
                      <a:pt x="481700" y="1063395"/>
                      <a:pt x="509369" y="1061340"/>
                    </a:cubicBezTo>
                    <a:cubicBezTo>
                      <a:pt x="511154" y="1058483"/>
                      <a:pt x="512850" y="1055626"/>
                      <a:pt x="514367" y="1052768"/>
                    </a:cubicBezTo>
                    <a:cubicBezTo>
                      <a:pt x="485270" y="1051964"/>
                      <a:pt x="455281" y="1046517"/>
                      <a:pt x="428059" y="1054643"/>
                    </a:cubicBezTo>
                    <a:cubicBezTo>
                      <a:pt x="434485" y="1040266"/>
                      <a:pt x="441001" y="1025890"/>
                      <a:pt x="447159" y="1011334"/>
                    </a:cubicBezTo>
                    <a:cubicBezTo>
                      <a:pt x="473667" y="949362"/>
                      <a:pt x="498123" y="886497"/>
                      <a:pt x="521239" y="822918"/>
                    </a:cubicBezTo>
                    <a:cubicBezTo>
                      <a:pt x="559083" y="829079"/>
                      <a:pt x="601746" y="822829"/>
                      <a:pt x="641910" y="813720"/>
                    </a:cubicBezTo>
                    <a:cubicBezTo>
                      <a:pt x="643873" y="809970"/>
                      <a:pt x="645569" y="806130"/>
                      <a:pt x="647443" y="802201"/>
                    </a:cubicBezTo>
                    <a:cubicBezTo>
                      <a:pt x="635037" y="803630"/>
                      <a:pt x="622631" y="805059"/>
                      <a:pt x="610225" y="806487"/>
                    </a:cubicBezTo>
                    <a:cubicBezTo>
                      <a:pt x="582021" y="809612"/>
                      <a:pt x="552924" y="809166"/>
                      <a:pt x="524809" y="813185"/>
                    </a:cubicBezTo>
                    <a:cubicBezTo>
                      <a:pt x="573185" y="679150"/>
                      <a:pt x="614598" y="542258"/>
                      <a:pt x="650657" y="403937"/>
                    </a:cubicBezTo>
                    <a:cubicBezTo>
                      <a:pt x="696711" y="407241"/>
                      <a:pt x="745801" y="404651"/>
                      <a:pt x="792480" y="396883"/>
                    </a:cubicBezTo>
                    <a:cubicBezTo>
                      <a:pt x="793105" y="394471"/>
                      <a:pt x="793640" y="391971"/>
                      <a:pt x="794176" y="389471"/>
                    </a:cubicBezTo>
                    <a:cubicBezTo>
                      <a:pt x="746872" y="392864"/>
                      <a:pt x="699835" y="395186"/>
                      <a:pt x="652353" y="397150"/>
                    </a:cubicBezTo>
                    <a:cubicBezTo>
                      <a:pt x="666187" y="343661"/>
                      <a:pt x="679485" y="290083"/>
                      <a:pt x="691713" y="236327"/>
                    </a:cubicBezTo>
                    <a:cubicBezTo>
                      <a:pt x="736608" y="232130"/>
                      <a:pt x="779985" y="220253"/>
                      <a:pt x="823808" y="210252"/>
                    </a:cubicBezTo>
                    <a:cubicBezTo>
                      <a:pt x="824255" y="205966"/>
                      <a:pt x="824611" y="201680"/>
                      <a:pt x="824790" y="197304"/>
                    </a:cubicBezTo>
                    <a:cubicBezTo>
                      <a:pt x="781234" y="206145"/>
                      <a:pt x="738304" y="217842"/>
                      <a:pt x="694391" y="224897"/>
                    </a:cubicBezTo>
                    <a:cubicBezTo>
                      <a:pt x="711349" y="150334"/>
                      <a:pt x="726968" y="75593"/>
                      <a:pt x="741517" y="1029"/>
                    </a:cubicBezTo>
                    <a:cubicBezTo>
                      <a:pt x="741695" y="137"/>
                      <a:pt x="739910" y="-578"/>
                      <a:pt x="739553" y="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4" name="Google Shape;2414;p43"/>
              <p:cNvSpPr/>
              <p:nvPr/>
            </p:nvSpPr>
            <p:spPr>
              <a:xfrm>
                <a:off x="4276921" y="5044206"/>
                <a:ext cx="1270439" cy="1924714"/>
              </a:xfrm>
              <a:custGeom>
                <a:avLst/>
                <a:gdLst/>
                <a:ahLst/>
                <a:cxnLst/>
                <a:rect l="l" t="t" r="r" b="b"/>
                <a:pathLst>
                  <a:path w="1270439" h="1924714" extrusionOk="0">
                    <a:moveTo>
                      <a:pt x="1096217" y="2317"/>
                    </a:moveTo>
                    <a:cubicBezTo>
                      <a:pt x="1103357" y="109651"/>
                      <a:pt x="1123439" y="220737"/>
                      <a:pt x="1151196" y="325036"/>
                    </a:cubicBezTo>
                    <a:cubicBezTo>
                      <a:pt x="1120047" y="429423"/>
                      <a:pt x="1085863" y="532562"/>
                      <a:pt x="1042486" y="633914"/>
                    </a:cubicBezTo>
                    <a:cubicBezTo>
                      <a:pt x="996699" y="532026"/>
                      <a:pt x="974743" y="427906"/>
                      <a:pt x="948235" y="320571"/>
                    </a:cubicBezTo>
                    <a:cubicBezTo>
                      <a:pt x="945646" y="327625"/>
                      <a:pt x="942880" y="334680"/>
                      <a:pt x="940291" y="341734"/>
                    </a:cubicBezTo>
                    <a:cubicBezTo>
                      <a:pt x="958588" y="446658"/>
                      <a:pt x="987863" y="554082"/>
                      <a:pt x="1036327" y="647844"/>
                    </a:cubicBezTo>
                    <a:cubicBezTo>
                      <a:pt x="991523" y="750892"/>
                      <a:pt x="939755" y="850905"/>
                      <a:pt x="882098" y="947167"/>
                    </a:cubicBezTo>
                    <a:cubicBezTo>
                      <a:pt x="877189" y="834742"/>
                      <a:pt x="864694" y="715799"/>
                      <a:pt x="838632" y="604446"/>
                    </a:cubicBezTo>
                    <a:cubicBezTo>
                      <a:pt x="834793" y="614090"/>
                      <a:pt x="830777" y="623555"/>
                      <a:pt x="826582" y="633021"/>
                    </a:cubicBezTo>
                    <a:cubicBezTo>
                      <a:pt x="841399" y="740980"/>
                      <a:pt x="860498" y="849298"/>
                      <a:pt x="876296" y="956543"/>
                    </a:cubicBezTo>
                    <a:cubicBezTo>
                      <a:pt x="843987" y="1010121"/>
                      <a:pt x="809892" y="1062539"/>
                      <a:pt x="773834" y="1113705"/>
                    </a:cubicBezTo>
                    <a:cubicBezTo>
                      <a:pt x="734919" y="1169070"/>
                      <a:pt x="694398" y="1223273"/>
                      <a:pt x="652896" y="1276851"/>
                    </a:cubicBezTo>
                    <a:cubicBezTo>
                      <a:pt x="649950" y="1194698"/>
                      <a:pt x="638347" y="1109419"/>
                      <a:pt x="624245" y="1027534"/>
                    </a:cubicBezTo>
                    <a:cubicBezTo>
                      <a:pt x="621835" y="1031553"/>
                      <a:pt x="619336" y="1035571"/>
                      <a:pt x="616748" y="1039500"/>
                    </a:cubicBezTo>
                    <a:cubicBezTo>
                      <a:pt x="621568" y="1121921"/>
                      <a:pt x="629958" y="1206396"/>
                      <a:pt x="645934" y="1285960"/>
                    </a:cubicBezTo>
                    <a:cubicBezTo>
                      <a:pt x="570068" y="1383382"/>
                      <a:pt x="490722" y="1478394"/>
                      <a:pt x="410840" y="1571977"/>
                    </a:cubicBezTo>
                    <a:cubicBezTo>
                      <a:pt x="295704" y="1706816"/>
                      <a:pt x="169232" y="1832992"/>
                      <a:pt x="5274" y="1906662"/>
                    </a:cubicBezTo>
                    <a:cubicBezTo>
                      <a:pt x="-6240" y="1911752"/>
                      <a:pt x="3042" y="1928808"/>
                      <a:pt x="14556" y="1923807"/>
                    </a:cubicBezTo>
                    <a:cubicBezTo>
                      <a:pt x="179942" y="1850673"/>
                      <a:pt x="308378" y="1721818"/>
                      <a:pt x="423782" y="1585907"/>
                    </a:cubicBezTo>
                    <a:cubicBezTo>
                      <a:pt x="548559" y="1439014"/>
                      <a:pt x="671014" y="1288192"/>
                      <a:pt x="782045" y="1130672"/>
                    </a:cubicBezTo>
                    <a:cubicBezTo>
                      <a:pt x="786418" y="1124332"/>
                      <a:pt x="790881" y="1117813"/>
                      <a:pt x="795254" y="1111384"/>
                    </a:cubicBezTo>
                    <a:cubicBezTo>
                      <a:pt x="826493" y="1121742"/>
                      <a:pt x="861481" y="1123528"/>
                      <a:pt x="893433" y="1130493"/>
                    </a:cubicBezTo>
                    <a:cubicBezTo>
                      <a:pt x="899770" y="1131833"/>
                      <a:pt x="905929" y="1133797"/>
                      <a:pt x="911819" y="1135762"/>
                    </a:cubicBezTo>
                    <a:cubicBezTo>
                      <a:pt x="913783" y="1133083"/>
                      <a:pt x="915925" y="1130404"/>
                      <a:pt x="917889" y="1127636"/>
                    </a:cubicBezTo>
                    <a:cubicBezTo>
                      <a:pt x="903787" y="1122635"/>
                      <a:pt x="889774" y="1117009"/>
                      <a:pt x="875582" y="1114420"/>
                    </a:cubicBezTo>
                    <a:cubicBezTo>
                      <a:pt x="851841" y="1109955"/>
                      <a:pt x="827028" y="1103169"/>
                      <a:pt x="802484" y="1101115"/>
                    </a:cubicBezTo>
                    <a:cubicBezTo>
                      <a:pt x="875047" y="995387"/>
                      <a:pt x="942969" y="882159"/>
                      <a:pt x="1002143" y="764109"/>
                    </a:cubicBezTo>
                    <a:cubicBezTo>
                      <a:pt x="1043646" y="777860"/>
                      <a:pt x="1097645" y="777681"/>
                      <a:pt x="1139594" y="770002"/>
                    </a:cubicBezTo>
                    <a:cubicBezTo>
                      <a:pt x="1141646" y="766162"/>
                      <a:pt x="1143521" y="762412"/>
                      <a:pt x="1145395" y="758572"/>
                    </a:cubicBezTo>
                    <a:cubicBezTo>
                      <a:pt x="1117370" y="756786"/>
                      <a:pt x="1089344" y="759019"/>
                      <a:pt x="1061230" y="758304"/>
                    </a:cubicBezTo>
                    <a:cubicBezTo>
                      <a:pt x="1042754" y="757858"/>
                      <a:pt x="1024368" y="755804"/>
                      <a:pt x="1005982" y="756429"/>
                    </a:cubicBezTo>
                    <a:cubicBezTo>
                      <a:pt x="1043646" y="680527"/>
                      <a:pt x="1077920" y="602570"/>
                      <a:pt x="1107284" y="523364"/>
                    </a:cubicBezTo>
                    <a:cubicBezTo>
                      <a:pt x="1160836" y="513273"/>
                      <a:pt x="1213674" y="495860"/>
                      <a:pt x="1265262" y="475947"/>
                    </a:cubicBezTo>
                    <a:cubicBezTo>
                      <a:pt x="1267048" y="470947"/>
                      <a:pt x="1268743" y="466035"/>
                      <a:pt x="1270439" y="460945"/>
                    </a:cubicBezTo>
                    <a:cubicBezTo>
                      <a:pt x="1217601" y="476751"/>
                      <a:pt x="1164406" y="491664"/>
                      <a:pt x="1112372" y="509523"/>
                    </a:cubicBezTo>
                    <a:cubicBezTo>
                      <a:pt x="1156552" y="388079"/>
                      <a:pt x="1189665" y="263688"/>
                      <a:pt x="1207783" y="138673"/>
                    </a:cubicBezTo>
                    <a:cubicBezTo>
                      <a:pt x="1208140" y="136798"/>
                      <a:pt x="1205016" y="136262"/>
                      <a:pt x="1204392" y="138137"/>
                    </a:cubicBezTo>
                    <a:cubicBezTo>
                      <a:pt x="1188147" y="196269"/>
                      <a:pt x="1171903" y="254045"/>
                      <a:pt x="1154946" y="311463"/>
                    </a:cubicBezTo>
                    <a:cubicBezTo>
                      <a:pt x="1139237" y="208235"/>
                      <a:pt x="1122189" y="104026"/>
                      <a:pt x="1100858" y="2049"/>
                    </a:cubicBezTo>
                    <a:cubicBezTo>
                      <a:pt x="1100590" y="-898"/>
                      <a:pt x="1096038" y="-541"/>
                      <a:pt x="1096217" y="2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5" name="Google Shape;2415;p43"/>
              <p:cNvSpPr/>
              <p:nvPr/>
            </p:nvSpPr>
            <p:spPr>
              <a:xfrm>
                <a:off x="4853951" y="5850731"/>
                <a:ext cx="782257" cy="934849"/>
              </a:xfrm>
              <a:custGeom>
                <a:avLst/>
                <a:gdLst/>
                <a:ahLst/>
                <a:cxnLst/>
                <a:rect l="l" t="t" r="r" b="b"/>
                <a:pathLst>
                  <a:path w="782257" h="934849" extrusionOk="0">
                    <a:moveTo>
                      <a:pt x="666097" y="0"/>
                    </a:moveTo>
                    <a:cubicBezTo>
                      <a:pt x="663330" y="2054"/>
                      <a:pt x="660563" y="4018"/>
                      <a:pt x="657796" y="6251"/>
                    </a:cubicBezTo>
                    <a:lnTo>
                      <a:pt x="657708" y="6251"/>
                    </a:lnTo>
                    <a:cubicBezTo>
                      <a:pt x="656458" y="95280"/>
                      <a:pt x="660921" y="184220"/>
                      <a:pt x="665740" y="272981"/>
                    </a:cubicBezTo>
                    <a:cubicBezTo>
                      <a:pt x="570507" y="394960"/>
                      <a:pt x="474381" y="514618"/>
                      <a:pt x="366027" y="625168"/>
                    </a:cubicBezTo>
                    <a:cubicBezTo>
                      <a:pt x="357191" y="560427"/>
                      <a:pt x="338002" y="494883"/>
                      <a:pt x="323365" y="430679"/>
                    </a:cubicBezTo>
                    <a:cubicBezTo>
                      <a:pt x="320062" y="434787"/>
                      <a:pt x="316760" y="438716"/>
                      <a:pt x="313458" y="442734"/>
                    </a:cubicBezTo>
                    <a:cubicBezTo>
                      <a:pt x="322918" y="506313"/>
                      <a:pt x="335146" y="574000"/>
                      <a:pt x="359512" y="631865"/>
                    </a:cubicBezTo>
                    <a:cubicBezTo>
                      <a:pt x="323900" y="667851"/>
                      <a:pt x="287038" y="702855"/>
                      <a:pt x="248392" y="736699"/>
                    </a:cubicBezTo>
                    <a:cubicBezTo>
                      <a:pt x="230184" y="752683"/>
                      <a:pt x="211798" y="768310"/>
                      <a:pt x="193233" y="783758"/>
                    </a:cubicBezTo>
                    <a:cubicBezTo>
                      <a:pt x="193144" y="784026"/>
                      <a:pt x="192966" y="784026"/>
                      <a:pt x="192787" y="784205"/>
                    </a:cubicBezTo>
                    <a:cubicBezTo>
                      <a:pt x="130131" y="836622"/>
                      <a:pt x="65690" y="886629"/>
                      <a:pt x="0" y="934849"/>
                    </a:cubicBezTo>
                    <a:cubicBezTo>
                      <a:pt x="19725" y="927973"/>
                      <a:pt x="39271" y="920383"/>
                      <a:pt x="58639" y="912614"/>
                    </a:cubicBezTo>
                    <a:cubicBezTo>
                      <a:pt x="130042" y="858589"/>
                      <a:pt x="199838" y="802243"/>
                      <a:pt x="266956" y="742771"/>
                    </a:cubicBezTo>
                    <a:cubicBezTo>
                      <a:pt x="277756" y="733127"/>
                      <a:pt x="288377" y="723483"/>
                      <a:pt x="298999" y="713661"/>
                    </a:cubicBezTo>
                    <a:cubicBezTo>
                      <a:pt x="325863" y="723751"/>
                      <a:pt x="354246" y="730538"/>
                      <a:pt x="382807" y="735895"/>
                    </a:cubicBezTo>
                    <a:cubicBezTo>
                      <a:pt x="385306" y="734288"/>
                      <a:pt x="387805" y="732502"/>
                      <a:pt x="390215" y="730805"/>
                    </a:cubicBezTo>
                    <a:cubicBezTo>
                      <a:pt x="361743" y="723751"/>
                      <a:pt x="333807" y="715357"/>
                      <a:pt x="305246" y="707945"/>
                    </a:cubicBezTo>
                    <a:cubicBezTo>
                      <a:pt x="387092" y="631865"/>
                      <a:pt x="464028" y="550158"/>
                      <a:pt x="536233" y="464522"/>
                    </a:cubicBezTo>
                    <a:cubicBezTo>
                      <a:pt x="573631" y="483900"/>
                      <a:pt x="612277" y="497830"/>
                      <a:pt x="652352" y="509082"/>
                    </a:cubicBezTo>
                    <a:cubicBezTo>
                      <a:pt x="654762" y="506938"/>
                      <a:pt x="657172" y="504527"/>
                      <a:pt x="659492" y="502116"/>
                    </a:cubicBezTo>
                    <a:cubicBezTo>
                      <a:pt x="618793" y="489615"/>
                      <a:pt x="578629" y="475327"/>
                      <a:pt x="538019" y="462290"/>
                    </a:cubicBezTo>
                    <a:cubicBezTo>
                      <a:pt x="564705" y="430500"/>
                      <a:pt x="590768" y="398086"/>
                      <a:pt x="616294" y="365313"/>
                    </a:cubicBezTo>
                    <a:cubicBezTo>
                      <a:pt x="652085" y="384959"/>
                      <a:pt x="690017" y="399782"/>
                      <a:pt x="730003" y="409158"/>
                    </a:cubicBezTo>
                    <a:cubicBezTo>
                      <a:pt x="734287" y="410140"/>
                      <a:pt x="738928" y="411212"/>
                      <a:pt x="743658" y="412462"/>
                    </a:cubicBezTo>
                    <a:cubicBezTo>
                      <a:pt x="747943" y="407551"/>
                      <a:pt x="752137" y="402550"/>
                      <a:pt x="756243" y="397460"/>
                    </a:cubicBezTo>
                    <a:cubicBezTo>
                      <a:pt x="742855" y="395049"/>
                      <a:pt x="729735" y="392102"/>
                      <a:pt x="716704" y="388441"/>
                    </a:cubicBezTo>
                    <a:cubicBezTo>
                      <a:pt x="708582" y="386209"/>
                      <a:pt x="636019" y="363795"/>
                      <a:pt x="625487" y="353258"/>
                    </a:cubicBezTo>
                    <a:cubicBezTo>
                      <a:pt x="680645" y="281285"/>
                      <a:pt x="732769" y="207079"/>
                      <a:pt x="781859" y="131445"/>
                    </a:cubicBezTo>
                    <a:cubicBezTo>
                      <a:pt x="783465" y="129034"/>
                      <a:pt x="779806" y="126802"/>
                      <a:pt x="778110" y="129034"/>
                    </a:cubicBezTo>
                    <a:cubicBezTo>
                      <a:pt x="741338" y="175915"/>
                      <a:pt x="705012" y="222974"/>
                      <a:pt x="668596" y="269498"/>
                    </a:cubicBezTo>
                    <a:cubicBezTo>
                      <a:pt x="665473" y="179576"/>
                      <a:pt x="666365" y="89743"/>
                      <a:pt x="66609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6" name="Google Shape;2416;p43"/>
              <p:cNvSpPr/>
              <p:nvPr/>
            </p:nvSpPr>
            <p:spPr>
              <a:xfrm>
                <a:off x="4995417" y="6471076"/>
                <a:ext cx="52068" cy="164172"/>
              </a:xfrm>
              <a:custGeom>
                <a:avLst/>
                <a:gdLst/>
                <a:ahLst/>
                <a:cxnLst/>
                <a:rect l="l" t="t" r="r" b="b"/>
                <a:pathLst>
                  <a:path w="52068" h="164172" extrusionOk="0">
                    <a:moveTo>
                      <a:pt x="12317" y="0"/>
                    </a:moveTo>
                    <a:cubicBezTo>
                      <a:pt x="8300" y="4018"/>
                      <a:pt x="4195" y="8037"/>
                      <a:pt x="0" y="12055"/>
                    </a:cubicBezTo>
                    <a:cubicBezTo>
                      <a:pt x="9996" y="64115"/>
                      <a:pt x="28293" y="115283"/>
                      <a:pt x="49268" y="163413"/>
                    </a:cubicBezTo>
                    <a:cubicBezTo>
                      <a:pt x="49714" y="164306"/>
                      <a:pt x="50606" y="164306"/>
                      <a:pt x="51321" y="163949"/>
                    </a:cubicBezTo>
                    <a:cubicBezTo>
                      <a:pt x="51499" y="163771"/>
                      <a:pt x="51677" y="163771"/>
                      <a:pt x="51767" y="163503"/>
                    </a:cubicBezTo>
                    <a:cubicBezTo>
                      <a:pt x="52035" y="163235"/>
                      <a:pt x="52124" y="162789"/>
                      <a:pt x="52035" y="162342"/>
                    </a:cubicBezTo>
                    <a:cubicBezTo>
                      <a:pt x="36326" y="108675"/>
                      <a:pt x="25080" y="54114"/>
                      <a:pt x="1231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17" name="Google Shape;2417;p43"/>
            <p:cNvGrpSpPr/>
            <p:nvPr/>
          </p:nvGrpSpPr>
          <p:grpSpPr>
            <a:xfrm>
              <a:off x="3090451" y="3774966"/>
              <a:ext cx="774371" cy="1339832"/>
              <a:chOff x="4247280" y="4995761"/>
              <a:chExt cx="1039983" cy="1799398"/>
            </a:xfrm>
          </p:grpSpPr>
          <p:sp>
            <p:nvSpPr>
              <p:cNvPr id="2418" name="Google Shape;2418;p43"/>
              <p:cNvSpPr/>
              <p:nvPr/>
            </p:nvSpPr>
            <p:spPr>
              <a:xfrm>
                <a:off x="4509724" y="4995761"/>
                <a:ext cx="777539" cy="1694608"/>
              </a:xfrm>
              <a:custGeom>
                <a:avLst/>
                <a:gdLst/>
                <a:ahLst/>
                <a:cxnLst/>
                <a:rect l="l" t="t" r="r" b="b"/>
                <a:pathLst>
                  <a:path w="777539" h="1694608" extrusionOk="0">
                    <a:moveTo>
                      <a:pt x="315219" y="951053"/>
                    </a:moveTo>
                    <a:cubicBezTo>
                      <a:pt x="251849" y="1163758"/>
                      <a:pt x="175716" y="1371552"/>
                      <a:pt x="73075" y="1567737"/>
                    </a:cubicBezTo>
                    <a:cubicBezTo>
                      <a:pt x="119576" y="1362980"/>
                      <a:pt x="162150" y="1157597"/>
                      <a:pt x="191425" y="949535"/>
                    </a:cubicBezTo>
                    <a:cubicBezTo>
                      <a:pt x="205081" y="852112"/>
                      <a:pt x="215969" y="754332"/>
                      <a:pt x="222485" y="656195"/>
                    </a:cubicBezTo>
                    <a:cubicBezTo>
                      <a:pt x="228911" y="560468"/>
                      <a:pt x="234177" y="462153"/>
                      <a:pt x="214095" y="367676"/>
                    </a:cubicBezTo>
                    <a:cubicBezTo>
                      <a:pt x="207580" y="337137"/>
                      <a:pt x="194906" y="255609"/>
                      <a:pt x="145103" y="270253"/>
                    </a:cubicBezTo>
                    <a:cubicBezTo>
                      <a:pt x="90926" y="286148"/>
                      <a:pt x="92532" y="402681"/>
                      <a:pt x="85303" y="446079"/>
                    </a:cubicBezTo>
                    <a:cubicBezTo>
                      <a:pt x="19612" y="839253"/>
                      <a:pt x="4975" y="1238767"/>
                      <a:pt x="35945" y="1635960"/>
                    </a:cubicBezTo>
                    <a:cubicBezTo>
                      <a:pt x="33090" y="1641050"/>
                      <a:pt x="30233" y="1646229"/>
                      <a:pt x="27288" y="1651319"/>
                    </a:cubicBezTo>
                    <a:cubicBezTo>
                      <a:pt x="21040" y="1653819"/>
                      <a:pt x="14614" y="1656141"/>
                      <a:pt x="8009" y="1658106"/>
                    </a:cubicBezTo>
                    <a:cubicBezTo>
                      <a:pt x="-4754" y="1661856"/>
                      <a:pt x="-1095" y="1680876"/>
                      <a:pt x="10776" y="1679715"/>
                    </a:cubicBezTo>
                    <a:cubicBezTo>
                      <a:pt x="8545" y="1683466"/>
                      <a:pt x="6403" y="1687305"/>
                      <a:pt x="4082" y="1691056"/>
                    </a:cubicBezTo>
                    <a:cubicBezTo>
                      <a:pt x="2565" y="1693646"/>
                      <a:pt x="6403" y="1696057"/>
                      <a:pt x="8009" y="1693556"/>
                    </a:cubicBezTo>
                    <a:cubicBezTo>
                      <a:pt x="11490" y="1688377"/>
                      <a:pt x="14792" y="1683019"/>
                      <a:pt x="18184" y="1677751"/>
                    </a:cubicBezTo>
                    <a:cubicBezTo>
                      <a:pt x="144031" y="1637389"/>
                      <a:pt x="207937" y="1506390"/>
                      <a:pt x="273092" y="1401288"/>
                    </a:cubicBezTo>
                    <a:cubicBezTo>
                      <a:pt x="355919" y="1267699"/>
                      <a:pt x="437585" y="1133397"/>
                      <a:pt x="511933" y="994898"/>
                    </a:cubicBezTo>
                    <a:cubicBezTo>
                      <a:pt x="634924" y="765762"/>
                      <a:pt x="767020" y="503586"/>
                      <a:pt x="777016" y="238821"/>
                    </a:cubicBezTo>
                    <a:cubicBezTo>
                      <a:pt x="779425" y="174706"/>
                      <a:pt x="773802" y="109430"/>
                      <a:pt x="754434" y="47994"/>
                    </a:cubicBezTo>
                    <a:cubicBezTo>
                      <a:pt x="746402" y="22366"/>
                      <a:pt x="736763" y="-1120"/>
                      <a:pt x="706862" y="41"/>
                    </a:cubicBezTo>
                    <a:cubicBezTo>
                      <a:pt x="618859" y="3523"/>
                      <a:pt x="559059" y="128182"/>
                      <a:pt x="533265" y="195959"/>
                    </a:cubicBezTo>
                    <a:cubicBezTo>
                      <a:pt x="440531" y="439828"/>
                      <a:pt x="389567" y="701111"/>
                      <a:pt x="315219" y="951053"/>
                    </a:cubicBezTo>
                    <a:close/>
                    <a:moveTo>
                      <a:pt x="65042" y="1582739"/>
                    </a:moveTo>
                    <a:cubicBezTo>
                      <a:pt x="63079" y="1586489"/>
                      <a:pt x="61115" y="1590151"/>
                      <a:pt x="59062" y="1593812"/>
                    </a:cubicBezTo>
                    <a:cubicBezTo>
                      <a:pt x="45674" y="1417272"/>
                      <a:pt x="41926" y="1240196"/>
                      <a:pt x="47995" y="1063299"/>
                    </a:cubicBezTo>
                    <a:cubicBezTo>
                      <a:pt x="53796" y="896225"/>
                      <a:pt x="67988" y="729418"/>
                      <a:pt x="90658" y="563773"/>
                    </a:cubicBezTo>
                    <a:cubicBezTo>
                      <a:pt x="96459" y="521535"/>
                      <a:pt x="102796" y="479387"/>
                      <a:pt x="109669" y="437417"/>
                    </a:cubicBezTo>
                    <a:cubicBezTo>
                      <a:pt x="113328" y="415272"/>
                      <a:pt x="117077" y="393126"/>
                      <a:pt x="121093" y="370980"/>
                    </a:cubicBezTo>
                    <a:cubicBezTo>
                      <a:pt x="122343" y="363747"/>
                      <a:pt x="123503" y="341155"/>
                      <a:pt x="127876" y="333744"/>
                    </a:cubicBezTo>
                    <a:cubicBezTo>
                      <a:pt x="127698" y="319010"/>
                      <a:pt x="136177" y="312312"/>
                      <a:pt x="153314" y="313830"/>
                    </a:cubicBezTo>
                    <a:cubicBezTo>
                      <a:pt x="160722" y="311509"/>
                      <a:pt x="168130" y="309098"/>
                      <a:pt x="175538" y="306776"/>
                    </a:cubicBezTo>
                    <a:cubicBezTo>
                      <a:pt x="186338" y="311241"/>
                      <a:pt x="194281" y="369373"/>
                      <a:pt x="196691" y="381517"/>
                    </a:cubicBezTo>
                    <a:cubicBezTo>
                      <a:pt x="201064" y="403752"/>
                      <a:pt x="203831" y="426076"/>
                      <a:pt x="205705" y="448579"/>
                    </a:cubicBezTo>
                    <a:cubicBezTo>
                      <a:pt x="209275" y="491085"/>
                      <a:pt x="209186" y="533679"/>
                      <a:pt x="207758" y="576274"/>
                    </a:cubicBezTo>
                    <a:cubicBezTo>
                      <a:pt x="195887" y="915691"/>
                      <a:pt x="126002" y="1249751"/>
                      <a:pt x="65042" y="1582739"/>
                    </a:cubicBezTo>
                    <a:close/>
                    <a:moveTo>
                      <a:pt x="314416" y="997041"/>
                    </a:moveTo>
                    <a:cubicBezTo>
                      <a:pt x="383052" y="774424"/>
                      <a:pt x="438210" y="547967"/>
                      <a:pt x="505686" y="324992"/>
                    </a:cubicBezTo>
                    <a:cubicBezTo>
                      <a:pt x="536567" y="223015"/>
                      <a:pt x="567360" y="90410"/>
                      <a:pt x="666520" y="32367"/>
                    </a:cubicBezTo>
                    <a:cubicBezTo>
                      <a:pt x="754881" y="-19337"/>
                      <a:pt x="756755" y="155686"/>
                      <a:pt x="757112" y="201406"/>
                    </a:cubicBezTo>
                    <a:cubicBezTo>
                      <a:pt x="757647" y="261592"/>
                      <a:pt x="749615" y="321510"/>
                      <a:pt x="737119" y="380267"/>
                    </a:cubicBezTo>
                    <a:cubicBezTo>
                      <a:pt x="685085" y="625030"/>
                      <a:pt x="565753" y="857559"/>
                      <a:pt x="443565" y="1073836"/>
                    </a:cubicBezTo>
                    <a:cubicBezTo>
                      <a:pt x="383230" y="1180635"/>
                      <a:pt x="319325" y="1285291"/>
                      <a:pt x="254705" y="1389501"/>
                    </a:cubicBezTo>
                    <a:cubicBezTo>
                      <a:pt x="202314" y="1474065"/>
                      <a:pt x="150101" y="1580239"/>
                      <a:pt x="62275" y="1633638"/>
                    </a:cubicBezTo>
                    <a:cubicBezTo>
                      <a:pt x="61561" y="1625601"/>
                      <a:pt x="61026" y="1617565"/>
                      <a:pt x="60401" y="1609439"/>
                    </a:cubicBezTo>
                    <a:cubicBezTo>
                      <a:pt x="172235" y="1418343"/>
                      <a:pt x="249261" y="1208317"/>
                      <a:pt x="314416" y="997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9" name="Google Shape;2419;p43"/>
              <p:cNvSpPr/>
              <p:nvPr/>
            </p:nvSpPr>
            <p:spPr>
              <a:xfrm>
                <a:off x="4247280" y="5842397"/>
                <a:ext cx="871776" cy="952762"/>
              </a:xfrm>
              <a:custGeom>
                <a:avLst/>
                <a:gdLst/>
                <a:ahLst/>
                <a:cxnLst/>
                <a:rect l="l" t="t" r="r" b="b"/>
                <a:pathLst>
                  <a:path w="871776" h="952762" extrusionOk="0">
                    <a:moveTo>
                      <a:pt x="706366" y="43160"/>
                    </a:moveTo>
                    <a:cubicBezTo>
                      <a:pt x="637284" y="92184"/>
                      <a:pt x="587302" y="167640"/>
                      <a:pt x="537052" y="234345"/>
                    </a:cubicBezTo>
                    <a:cubicBezTo>
                      <a:pt x="476985" y="314087"/>
                      <a:pt x="418881" y="395258"/>
                      <a:pt x="362830" y="477857"/>
                    </a:cubicBezTo>
                    <a:cubicBezTo>
                      <a:pt x="263134" y="624750"/>
                      <a:pt x="177273" y="786289"/>
                      <a:pt x="56870" y="918002"/>
                    </a:cubicBezTo>
                    <a:cubicBezTo>
                      <a:pt x="41072" y="919341"/>
                      <a:pt x="24828" y="919877"/>
                      <a:pt x="8138" y="919430"/>
                    </a:cubicBezTo>
                    <a:cubicBezTo>
                      <a:pt x="-2484" y="919162"/>
                      <a:pt x="-2662" y="934075"/>
                      <a:pt x="7334" y="935504"/>
                    </a:cubicBezTo>
                    <a:cubicBezTo>
                      <a:pt x="17509" y="937022"/>
                      <a:pt x="27595" y="937915"/>
                      <a:pt x="37591" y="938361"/>
                    </a:cubicBezTo>
                    <a:cubicBezTo>
                      <a:pt x="33932" y="942112"/>
                      <a:pt x="30362" y="945952"/>
                      <a:pt x="26702" y="949702"/>
                    </a:cubicBezTo>
                    <a:cubicBezTo>
                      <a:pt x="25096" y="951309"/>
                      <a:pt x="27416" y="953810"/>
                      <a:pt x="29112" y="952291"/>
                    </a:cubicBezTo>
                    <a:cubicBezTo>
                      <a:pt x="34021" y="947826"/>
                      <a:pt x="38751" y="943273"/>
                      <a:pt x="43482" y="938718"/>
                    </a:cubicBezTo>
                    <a:cubicBezTo>
                      <a:pt x="234395" y="945148"/>
                      <a:pt x="386304" y="776644"/>
                      <a:pt x="501173" y="644306"/>
                    </a:cubicBezTo>
                    <a:cubicBezTo>
                      <a:pt x="617113" y="510719"/>
                      <a:pt x="750993" y="374005"/>
                      <a:pt x="826323" y="211842"/>
                    </a:cubicBezTo>
                    <a:cubicBezTo>
                      <a:pt x="842567" y="176837"/>
                      <a:pt x="855687" y="140315"/>
                      <a:pt x="863987" y="102632"/>
                    </a:cubicBezTo>
                    <a:cubicBezTo>
                      <a:pt x="869343" y="78343"/>
                      <a:pt x="878536" y="44946"/>
                      <a:pt x="863809" y="21907"/>
                    </a:cubicBezTo>
                    <a:cubicBezTo>
                      <a:pt x="831767" y="-27920"/>
                      <a:pt x="739658" y="19586"/>
                      <a:pt x="706366" y="43160"/>
                    </a:cubicBezTo>
                    <a:close/>
                    <a:moveTo>
                      <a:pt x="817487" y="16818"/>
                    </a:moveTo>
                    <a:cubicBezTo>
                      <a:pt x="828197" y="20657"/>
                      <a:pt x="853902" y="57001"/>
                      <a:pt x="855508" y="65842"/>
                    </a:cubicBezTo>
                    <a:cubicBezTo>
                      <a:pt x="857829" y="78165"/>
                      <a:pt x="851045" y="92720"/>
                      <a:pt x="848011" y="105132"/>
                    </a:cubicBezTo>
                    <a:cubicBezTo>
                      <a:pt x="830339" y="178980"/>
                      <a:pt x="794638" y="246846"/>
                      <a:pt x="752331" y="309532"/>
                    </a:cubicBezTo>
                    <a:cubicBezTo>
                      <a:pt x="660490" y="445710"/>
                      <a:pt x="544996" y="570101"/>
                      <a:pt x="435036" y="691723"/>
                    </a:cubicBezTo>
                    <a:cubicBezTo>
                      <a:pt x="332484" y="805130"/>
                      <a:pt x="216365" y="901124"/>
                      <a:pt x="65171" y="917198"/>
                    </a:cubicBezTo>
                    <a:cubicBezTo>
                      <a:pt x="173792" y="805934"/>
                      <a:pt x="250996" y="669488"/>
                      <a:pt x="336947" y="540365"/>
                    </a:cubicBezTo>
                    <a:cubicBezTo>
                      <a:pt x="431644" y="397937"/>
                      <a:pt x="529555" y="251758"/>
                      <a:pt x="642372" y="122724"/>
                    </a:cubicBezTo>
                    <a:cubicBezTo>
                      <a:pt x="669951" y="91202"/>
                      <a:pt x="700833" y="60216"/>
                      <a:pt x="737872" y="39945"/>
                    </a:cubicBezTo>
                    <a:cubicBezTo>
                      <a:pt x="754563" y="31016"/>
                      <a:pt x="797851" y="9763"/>
                      <a:pt x="817487" y="168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420" name="Google Shape;2420;p43"/>
          <p:cNvGrpSpPr/>
          <p:nvPr/>
        </p:nvGrpSpPr>
        <p:grpSpPr>
          <a:xfrm>
            <a:off x="4695021" y="-440447"/>
            <a:ext cx="929814" cy="697551"/>
            <a:chOff x="6261207" y="-24735"/>
            <a:chExt cx="1248743" cy="936813"/>
          </a:xfrm>
        </p:grpSpPr>
        <p:grpSp>
          <p:nvGrpSpPr>
            <p:cNvPr id="2421" name="Google Shape;2421;p43"/>
            <p:cNvGrpSpPr/>
            <p:nvPr/>
          </p:nvGrpSpPr>
          <p:grpSpPr>
            <a:xfrm>
              <a:off x="6261207" y="-24735"/>
              <a:ext cx="1248743" cy="45184"/>
              <a:chOff x="6261207" y="-24735"/>
              <a:chExt cx="1248743" cy="45184"/>
            </a:xfrm>
          </p:grpSpPr>
          <p:sp>
            <p:nvSpPr>
              <p:cNvPr id="2422" name="Google Shape;2422;p43"/>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3" name="Google Shape;2423;p43"/>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4" name="Google Shape;2424;p43"/>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5" name="Google Shape;2425;p43"/>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6" name="Google Shape;2426;p43"/>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7" name="Google Shape;2427;p43"/>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8" name="Google Shape;2428;p43"/>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9" name="Google Shape;2429;p43"/>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0" name="Google Shape;2430;p43"/>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1" name="Google Shape;2431;p43"/>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32" name="Google Shape;2432;p43"/>
            <p:cNvGrpSpPr/>
            <p:nvPr/>
          </p:nvGrpSpPr>
          <p:grpSpPr>
            <a:xfrm>
              <a:off x="6261207" y="102602"/>
              <a:ext cx="1248743" cy="45184"/>
              <a:chOff x="6261207" y="102602"/>
              <a:chExt cx="1248743" cy="45184"/>
            </a:xfrm>
          </p:grpSpPr>
          <p:sp>
            <p:nvSpPr>
              <p:cNvPr id="2433" name="Google Shape;2433;p43"/>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4" name="Google Shape;2434;p43"/>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5" name="Google Shape;2435;p43"/>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6" name="Google Shape;2436;p43"/>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7" name="Google Shape;2437;p43"/>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8" name="Google Shape;2438;p43"/>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9" name="Google Shape;2439;p43"/>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0" name="Google Shape;2440;p43"/>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1" name="Google Shape;2441;p43"/>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2" name="Google Shape;2442;p43"/>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43" name="Google Shape;2443;p43"/>
            <p:cNvGrpSpPr/>
            <p:nvPr/>
          </p:nvGrpSpPr>
          <p:grpSpPr>
            <a:xfrm>
              <a:off x="6261207" y="230028"/>
              <a:ext cx="1248743" cy="45184"/>
              <a:chOff x="6261207" y="230028"/>
              <a:chExt cx="1248743" cy="45184"/>
            </a:xfrm>
          </p:grpSpPr>
          <p:sp>
            <p:nvSpPr>
              <p:cNvPr id="2444" name="Google Shape;2444;p43"/>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5" name="Google Shape;2445;p43"/>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6" name="Google Shape;2446;p43"/>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7" name="Google Shape;2447;p43"/>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8" name="Google Shape;2448;p43"/>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9" name="Google Shape;2449;p43"/>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0" name="Google Shape;2450;p43"/>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1" name="Google Shape;2451;p43"/>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2" name="Google Shape;2452;p43"/>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3" name="Google Shape;2453;p43"/>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54" name="Google Shape;2454;p43"/>
            <p:cNvGrpSpPr/>
            <p:nvPr/>
          </p:nvGrpSpPr>
          <p:grpSpPr>
            <a:xfrm>
              <a:off x="6261207" y="357366"/>
              <a:ext cx="1248743" cy="45184"/>
              <a:chOff x="6261207" y="357366"/>
              <a:chExt cx="1248743" cy="45184"/>
            </a:xfrm>
          </p:grpSpPr>
          <p:sp>
            <p:nvSpPr>
              <p:cNvPr id="2455" name="Google Shape;2455;p43"/>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6" name="Google Shape;2456;p43"/>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7" name="Google Shape;2457;p43"/>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8" name="Google Shape;2458;p43"/>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9" name="Google Shape;2459;p43"/>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0" name="Google Shape;2460;p43"/>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1" name="Google Shape;2461;p43"/>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2" name="Google Shape;2462;p43"/>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3" name="Google Shape;2463;p43"/>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4" name="Google Shape;2464;p43"/>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65" name="Google Shape;2465;p43"/>
            <p:cNvGrpSpPr/>
            <p:nvPr/>
          </p:nvGrpSpPr>
          <p:grpSpPr>
            <a:xfrm>
              <a:off x="6261207" y="484792"/>
              <a:ext cx="1248743" cy="45184"/>
              <a:chOff x="6261207" y="484792"/>
              <a:chExt cx="1248743" cy="45184"/>
            </a:xfrm>
          </p:grpSpPr>
          <p:sp>
            <p:nvSpPr>
              <p:cNvPr id="2466" name="Google Shape;2466;p43"/>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7" name="Google Shape;2467;p43"/>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8" name="Google Shape;2468;p43"/>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9" name="Google Shape;2469;p43"/>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0" name="Google Shape;2470;p43"/>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1" name="Google Shape;2471;p43"/>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2" name="Google Shape;2472;p43"/>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3" name="Google Shape;2473;p43"/>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4" name="Google Shape;2474;p43"/>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5" name="Google Shape;2475;p43"/>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76" name="Google Shape;2476;p43"/>
            <p:cNvGrpSpPr/>
            <p:nvPr/>
          </p:nvGrpSpPr>
          <p:grpSpPr>
            <a:xfrm>
              <a:off x="6261207" y="612130"/>
              <a:ext cx="1248743" cy="45184"/>
              <a:chOff x="6261207" y="612130"/>
              <a:chExt cx="1248743" cy="45184"/>
            </a:xfrm>
          </p:grpSpPr>
          <p:sp>
            <p:nvSpPr>
              <p:cNvPr id="2477" name="Google Shape;2477;p43"/>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8" name="Google Shape;2478;p43"/>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9" name="Google Shape;2479;p43"/>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0" name="Google Shape;2480;p43"/>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1" name="Google Shape;2481;p43"/>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2" name="Google Shape;2482;p43"/>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3" name="Google Shape;2483;p43"/>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4" name="Google Shape;2484;p43"/>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5" name="Google Shape;2485;p43"/>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6" name="Google Shape;2486;p43"/>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87" name="Google Shape;2487;p43"/>
            <p:cNvGrpSpPr/>
            <p:nvPr/>
          </p:nvGrpSpPr>
          <p:grpSpPr>
            <a:xfrm>
              <a:off x="6261207" y="739556"/>
              <a:ext cx="1248743" cy="45184"/>
              <a:chOff x="6261207" y="739556"/>
              <a:chExt cx="1248743" cy="45184"/>
            </a:xfrm>
          </p:grpSpPr>
          <p:sp>
            <p:nvSpPr>
              <p:cNvPr id="2488" name="Google Shape;2488;p43"/>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89" name="Google Shape;2489;p43"/>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0" name="Google Shape;2490;p43"/>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1" name="Google Shape;2491;p43"/>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2" name="Google Shape;2492;p43"/>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3" name="Google Shape;2493;p43"/>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4" name="Google Shape;2494;p43"/>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5" name="Google Shape;2495;p43"/>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6" name="Google Shape;2496;p43"/>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97" name="Google Shape;2497;p43"/>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8" name="Google Shape;2498;p43"/>
            <p:cNvGrpSpPr/>
            <p:nvPr/>
          </p:nvGrpSpPr>
          <p:grpSpPr>
            <a:xfrm>
              <a:off x="6261207" y="866894"/>
              <a:ext cx="1248743" cy="45184"/>
              <a:chOff x="6261207" y="866894"/>
              <a:chExt cx="1248743" cy="45184"/>
            </a:xfrm>
          </p:grpSpPr>
          <p:sp>
            <p:nvSpPr>
              <p:cNvPr id="2499" name="Google Shape;2499;p43"/>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0" name="Google Shape;2500;p43"/>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1" name="Google Shape;2501;p43"/>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2" name="Google Shape;2502;p43"/>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3" name="Google Shape;2503;p43"/>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4" name="Google Shape;2504;p43"/>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5" name="Google Shape;2505;p43"/>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6" name="Google Shape;2506;p43"/>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7" name="Google Shape;2507;p43"/>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08" name="Google Shape;2508;p43"/>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509" name="Google Shape;2509;p43"/>
          <p:cNvGrpSpPr/>
          <p:nvPr/>
        </p:nvGrpSpPr>
        <p:grpSpPr>
          <a:xfrm>
            <a:off x="130982" y="323403"/>
            <a:ext cx="432496" cy="432182"/>
            <a:chOff x="10998920" y="399642"/>
            <a:chExt cx="836387" cy="835780"/>
          </a:xfrm>
        </p:grpSpPr>
        <p:sp>
          <p:nvSpPr>
            <p:cNvPr id="2510" name="Google Shape;2510;p43"/>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1" name="Google Shape;2511;p43"/>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2" name="Google Shape;2512;p43"/>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3" name="Google Shape;2513;p43"/>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4" name="Google Shape;2514;p43"/>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5" name="Google Shape;2515;p43"/>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6" name="Google Shape;2516;p43"/>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7" name="Google Shape;2517;p43"/>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8" name="Google Shape;2518;p43"/>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9" name="Google Shape;2519;p43"/>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pic>
        <p:nvPicPr>
          <p:cNvPr id="2520" name="Google Shape;2520;p43"/>
          <p:cNvPicPr preferRelativeResize="0"/>
          <p:nvPr/>
        </p:nvPicPr>
        <p:blipFill>
          <a:blip r:embed="rId3">
            <a:alphaModFix/>
          </a:blip>
          <a:stretch>
            <a:fillRect/>
          </a:stretch>
        </p:blipFill>
        <p:spPr>
          <a:xfrm>
            <a:off x="6158475" y="367375"/>
            <a:ext cx="2496325" cy="33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sp>
        <p:nvSpPr>
          <p:cNvPr id="2525" name="Google Shape;2525;p44"/>
          <p:cNvSpPr txBox="1">
            <a:spLocks noGrp="1"/>
          </p:cNvSpPr>
          <p:nvPr>
            <p:ph type="title"/>
          </p:nvPr>
        </p:nvSpPr>
        <p:spPr>
          <a:xfrm>
            <a:off x="685800" y="912375"/>
            <a:ext cx="3990900" cy="4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FOTOS DE PETITS I DE GRANS</a:t>
            </a:r>
            <a:endParaRPr/>
          </a:p>
        </p:txBody>
      </p:sp>
      <p:pic>
        <p:nvPicPr>
          <p:cNvPr id="2526" name="Google Shape;2526;p44"/>
          <p:cNvPicPr preferRelativeResize="0"/>
          <p:nvPr/>
        </p:nvPicPr>
        <p:blipFill>
          <a:blip r:embed="rId3">
            <a:alphaModFix/>
          </a:blip>
          <a:stretch>
            <a:fillRect/>
          </a:stretch>
        </p:blipFill>
        <p:spPr>
          <a:xfrm>
            <a:off x="5199626" y="2142750"/>
            <a:ext cx="3640926" cy="2427300"/>
          </a:xfrm>
          <a:prstGeom prst="rect">
            <a:avLst/>
          </a:prstGeom>
          <a:noFill/>
          <a:ln>
            <a:noFill/>
          </a:ln>
        </p:spPr>
      </p:pic>
      <p:pic>
        <p:nvPicPr>
          <p:cNvPr id="2527" name="Google Shape;2527;p44"/>
          <p:cNvPicPr preferRelativeResize="0"/>
          <p:nvPr/>
        </p:nvPicPr>
        <p:blipFill>
          <a:blip r:embed="rId4">
            <a:alphaModFix/>
          </a:blip>
          <a:stretch>
            <a:fillRect/>
          </a:stretch>
        </p:blipFill>
        <p:spPr>
          <a:xfrm>
            <a:off x="1043500" y="2142749"/>
            <a:ext cx="3640925" cy="24211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1"/>
        <p:cNvGrpSpPr/>
        <p:nvPr/>
      </p:nvGrpSpPr>
      <p:grpSpPr>
        <a:xfrm>
          <a:off x="0" y="0"/>
          <a:ext cx="0" cy="0"/>
          <a:chOff x="0" y="0"/>
          <a:chExt cx="0" cy="0"/>
        </a:xfrm>
      </p:grpSpPr>
      <p:sp>
        <p:nvSpPr>
          <p:cNvPr id="2532" name="Google Shape;2532;p45"/>
          <p:cNvSpPr txBox="1">
            <a:spLocks noGrp="1"/>
          </p:cNvSpPr>
          <p:nvPr>
            <p:ph type="title"/>
          </p:nvPr>
        </p:nvSpPr>
        <p:spPr>
          <a:xfrm>
            <a:off x="1097550" y="2570100"/>
            <a:ext cx="6948900" cy="90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GRÀCIES PER LA VOSTRA ATENCIÓ!</a:t>
            </a:r>
            <a:endParaRPr sz="5000"/>
          </a:p>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Book Lovers by Slidesgo">
  <a:themeElements>
    <a:clrScheme name="Simple Light">
      <a:dk1>
        <a:srgbClr val="00747A"/>
      </a:dk1>
      <a:lt1>
        <a:srgbClr val="FFFFFF"/>
      </a:lt1>
      <a:dk2>
        <a:srgbClr val="CAFBC7"/>
      </a:dk2>
      <a:lt2>
        <a:srgbClr val="A3E796"/>
      </a:lt2>
      <a:accent1>
        <a:srgbClr val="ACF99E"/>
      </a:accent1>
      <a:accent2>
        <a:srgbClr val="47C58D"/>
      </a:accent2>
      <a:accent3>
        <a:srgbClr val="20A7A6"/>
      </a:accent3>
      <a:accent4>
        <a:srgbClr val="C3E6BF"/>
      </a:accent4>
      <a:accent5>
        <a:srgbClr val="0C9096"/>
      </a:accent5>
      <a:accent6>
        <a:srgbClr val="1B7074"/>
      </a:accent6>
      <a:hlink>
        <a:srgbClr val="0074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388</Words>
  <Application>Microsoft Office PowerPoint</Application>
  <PresentationFormat>Presentación en pantalla (16:9)</PresentationFormat>
  <Paragraphs>41</Paragraphs>
  <Slides>9</Slides>
  <Notes>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9</vt:i4>
      </vt:variant>
    </vt:vector>
  </HeadingPairs>
  <TitlesOfParts>
    <vt:vector size="21" baseType="lpstr">
      <vt:lpstr>Arial</vt:lpstr>
      <vt:lpstr>Barlow SemiBold</vt:lpstr>
      <vt:lpstr>Open Sans</vt:lpstr>
      <vt:lpstr>Calibri</vt:lpstr>
      <vt:lpstr>Barlow</vt:lpstr>
      <vt:lpstr>Overpass ExtraBold</vt:lpstr>
      <vt:lpstr>Overpass</vt:lpstr>
      <vt:lpstr>Georgia</vt:lpstr>
      <vt:lpstr>Overpass Black</vt:lpstr>
      <vt:lpstr>Barlow Condensed SemiBold</vt:lpstr>
      <vt:lpstr>Barlow Condensed</vt:lpstr>
      <vt:lpstr>Book Lovers by Slidesgo</vt:lpstr>
      <vt:lpstr>MECANOSCRIT DEL SEGON ORIGEN</vt:lpstr>
      <vt:lpstr>ÍNDEX</vt:lpstr>
      <vt:lpstr>CITA DEL LLIBRE</vt:lpstr>
      <vt:lpstr>ARGUMENT</vt:lpstr>
      <vt:lpstr>RESSENYA</vt:lpstr>
      <vt:lpstr>ALBA</vt:lpstr>
      <vt:lpstr>DÍDAC </vt:lpstr>
      <vt:lpstr>FOTOS DE PETITS I DE GRANS</vt:lpstr>
      <vt:lpstr>GRÀCIES PER LA VOSTRA ATENCIÓ!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MECANOSCRIT DEL SEGON ORIGEN</dc:title>
  <dc:creator>pc</dc:creator>
  <cp:lastModifiedBy>pc</cp:lastModifiedBy>
  <cp:revision>1</cp:revision>
  <cp:lastPrinted>2022-02-28T13:31:38Z</cp:lastPrinted>
  <dcterms:modified xsi:type="dcterms:W3CDTF">2022-02-28T13:36:29Z</dcterms:modified>
</cp:coreProperties>
</file>